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நான் உங்களிடத்தில் வந்தபோது, தேவனைப்பற்றிய சாட்சியைச் சிறந்த வசனிப்போடாவது ஞானத்தோடாவது அறிவிக்கிறவனாக வர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நான் உங்களிடத்தில் வந்தபோது, தேவனைப்பற்றிய சாட்சியைச் சிறந்த வசனிப்போடாவது ஞானத்தோடாவது அறிவிக்கிறவனாக வர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கிறிஸ்துவை, சிலுவையில் அறையப்பட்ட அவரையேயன்றி, வேறொன்றையும் உங்களுக்குள்ளே அறியாதிருக்கத் தீர்மானித்திருந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ாமலும் நான் பலவீனத்தோடும் பயத்தோடும் மிகுந்த நடுக்கத்தோடும் உங்களிடத்தில் இருந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விசுவாசம் மனுஷருடைய ஞானத்திலல்ல, தேவனுடைய பெலத்தில் நிற்கும்படிக்க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விசுவாசம் மனுஷருடைய ஞானத்திலல்ல, தேவனுடைய பெலத்தில் நிற்கும்படிக்க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பேச்சும் என் பிரசங்கமும் மனுஷ ஞானத்திற்குரிய நயவசனமுள்ளதாயிராமல், ஆவியினாலும் பெலத்தினாலும் உறுதிப்படுத்தப்பட்டதா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ிருந்தும், தேறினவர்களுக்குள்ளே ஞானத்தைப் பேசுகிறோம்; இப்பிரபஞ்சத்தின் ஞானத்தையல்ல, அழிந்துபோகிறவர்களாகிய இப்பிரபஞ்சத்தின் பிரபுக்களுடைய ஞானத்தையுமல்ல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ிருந்தும், தேறினவர்களுக்குள்ளே ஞானத்தைப் பேசுகிறோம்; இப்பிரபஞ்சத்தின் ஞானத்தையல்ல, அழிந்துபோகிறவர்களாகிய இப்பிரபஞ்சத்தின் பிரபுக்களுடைய ஞானத்தையுமல்ல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லகத்தோற்றத்திற்கு முன்னே தேவன் நம்முடைய மகிமைக்காக ஏற்படுத்தினதும், மறைக்கப்பட்டதுமாயிருந்த இரகசியமான தேவஞானத்தையே பேசு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லகத்தோற்றத்திற்கு முன்னே தேவன் நம்முடைய மகிமைக்காக ஏற்படுத்தினதும், மறைக்கப்பட்டதுமாயிருந்த இரகசியமான தேவஞானத்தையே பேசு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 இப்பிரபஞ்சத்துப் பிரபுக்களில் ஒருவனும் அறியவில்லை; அறிந்தார்களானால், மகிமையின் கர்த்தரை அவர்கள் சிலுவையில் அறையமாட்டார்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 இப்பிரபஞ்சத்துப் பிரபுக்களில் ஒருவனும் அறியவில்லை; அறிந்தார்களானால், மகிமையின் கர்த்தரை அவர்கள் சிலுவையில் அறையமாட்டா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ழுதியிருக்கிறபடி: தேவன் தம்மில் அன்புகூருகிறவர்களுக்கு ஆயத்தம்பண்ணினவைகளைக் கண் காணவுமில்லை, காதுகேட்கவுமில்லை, அவைகள் மனுஷனுடைய இருதயத்தில் தோன்றவுமில்லை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ழுதியிருக்கிறபடி: தேவன் தம்மில் அன்புகூருகிறவர்களுக்கு ஆயத்தம்பண்ணினவைகளைக் கண் காணவுமில்லை, காதுகேட்கவுமில்லை, அவைகள் மனுஷனுடைய இருதயத்தில் தோன்றவுமில்லை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ோ தேவன் அவைகளைத் தமது ஆவியினாலே வெளிப்படுத்தினார்; அந்த ஆவியானவர் எல்லாவற்றையும், தேவனுடைய ஆழங்களையும், ஆராய்ந்த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ோ தேவன் அவைகளைத் தமது ஆவியினாலே வெளிப்படுத்தினார்; அந்த ஆவியானவர் எல்லாவற்றையும், தேவனுடைய ஆழங்களையும், ஆராய்ந்திரு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ிலுள்ள ஆவியேயன்றி மனுஷரில் எவன் மனுஷனுக்குரியவைகளை அறிவான்? அப்படிப்போல, தேவனுடைய ஆவியேயன்றி, ஒருவனும் தேவனுக்குரியவைகளை அறியமா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ிலுள்ள ஆவியேயன்றி மனுஷரில் எவன் மனுஷனுக்குரியவைகளை அறிவான்? அப்படிப்போல, தேவனுடைய ஆவியேயன்றி, ஒருவனும் தேவனுக்குரியவைகளை அறியமா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ோ உலகத்தின் ஆவியைப்பெறாமல், தேவனால் எங்களுக்கு அருளப்பட்டவைகளை அறியும்படிக்கு தேவனிலிருந்து புறப்படுகிற ஆவியையே பெற்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ோ உலகத்தின் ஆவியைப்பெறாமல், தேவனால் எங்களுக்கு அருளப்பட்டவைகளை அறியும்படிக்கு தேவனிலிருந்து புறப்படுகிற ஆவியையே பெற்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 நாங்கள் மனுஷஞானம் போதிக்கிற வார்த்தைகளாலே பேசாமல், பரிசுத்த ஆவி போதிக்கிற வார்த்தைகளாலே பேசி, ஆவிக்குரியவைகளை ஆவிக்குரியவைகளோடே சம்பந்தப்படுத்திக்காண்பிக்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 நாங்கள் மனுஷஞானம் போதிக்கிற வார்த்தைகளாலே பேசாமல், பரிசுத்த ஆவி போதிக்கிற வார்த்தைகளாலே பேசி, ஆவிக்குரியவைகளை ஆவிக்குரியவைகளோடே சம்பந்தப்படுத்திக்காண்பிக்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ென்மசுபாவமான மனுஷனோ தேவனுடைய ஆவிக்குரியவைகளை ஏற்றுக்கொள்ளான்; அவைகள் அவனுக்குப் பைத்தியமாகத் தோன்றும்; அவைகள் ஆவிக்கேற்றபிரகாரமாய் ஆராய்ந்து நிதானிக்கப்படுகிறவைகளானதால், அவைகளை அறியவுமா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ென்மசுபாவமான மனுஷனோ தேவனுடைய ஆவிக்குரியவைகளை ஏற்றுக்கொள்ளான்; அவைகள் அவனுக்குப் பைத்தியமாகத் தோன்றும்; அவைகள் ஆவிக்கேற்றபிரகாரமாய் ஆராய்ந்து நிதானிக்கப்படுகிறவைகளானதால், அவைகளை அறியவுமா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விக்குரியவன் எல்லாவற்றையும் ஆராய்ந்து நிதானிக்கிறான்; ஆனாலும் அவன் மற்றொருவனாலும் ஆராய்ந்து நிதானிக்கப்ப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க்குப் போதிக்கத்தக்கதாக அவருடைய சிந்தையை அறிந்தவன் யார்? எங்களுக்கோ கிறிஸ்துவின் சிந்தை உண்ட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க்குப் போதிக்கத்தக்கதாக அவருடைய சிந்தையை அறிந்தவன் யார்? எங்களுக்கோ கிறிஸ்துவின் சிந்தை உண்ட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, brethren, when I came to you, came not with excellency of speech or of wisdom, declar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you the testimony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I determined not to know any thing among you, save Jesus Christ, and him crucifi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was with you in weakness, and in fear, and in much trembl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my speech and my preaching was not with enticing words of man's wisdom, but in demonstr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 Spirit and of power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at your faith should not stand in the wisdom of men, but in the power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evertheless we speak wisdom among them that are perfect: yet not the wisdom of this world, n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 princes of this world, that come to nothing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we speak the wisdom of God in a mystery, even the hidden wisdom, which God ordained befo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world unto our glory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ich none of the princes of this world knew: for had they known it, they would not ha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rucified the Lord of glo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as it is written, Eye has not seen, nor ear heard, neither have entered into the hear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, the things which God has prepared for them that love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God has revealed them unto us by his Spirit: for the Spirit searches all things, yea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ep things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what man knows the things of a man, save the spirit of man which is in him? even s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s of God knows no man, but the Spirit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w we have received, not the spirit of the world, but the spirit which is of God; that we mi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now the things that are freely given to us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ich things also we speak, not in the words which man's wisdom teaches, but which the Hol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irit teaches; comparing spiritual things with spiritua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the natural man receives not the things of the Spirit of God: for they are foolishness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: neither can he know them, because they are spiritually discern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he that is spiritual judges all things, yet he himself is judged of no m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who has known the mind of the Lord, that he may instruct him? But we have the min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2026-10-19T23:09:40Z</dcterms:created>
  <dcterms:modified xsi:type="dcterms:W3CDTF">2026-10-19T23:09:40Z</dcterms:modified>
  <dc:title>1 Corinthians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