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ராஜாவாகிய தரியு இட்ட கட்டளையின்படியே பாபிலோன் கஜானாவிலுள்ள தஸ்திர அறையைச் சோதி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திய சீமையிலிருக்கிற அக்மேதா பட்டணத்தின் அரமனையிலே ஒரு சுருள் அகப்பட்டது; அதிலே எழுதியிருந்த விபரம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ாகிய கோரேசின் முதலாம் வருஷத்தில், கோரேஸ் ராஜா எருசலேமிலிருந்த தேவாலயத்தைக்குறித்துப் பிறப்பித்த உத்தரவு என்னவென்றால்: தேவாலயமானது பலிசெலுத்தப்பட்டுவந்த ஸ்தானத்திலே கட்டப்படக்கடவது; அதின் அஸ்திபாரங்கள் பலமாயிருப்பதாக; அது அறுபது முழ உயரமும், அறுபது முழ அகலமுமாயிருக்க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ாகிய கோரேசின் முதலாம் வருஷத்தில், கோரேஸ் ராஜா எருசலேமிலிருந்த தேவாலயத்தைக்குறித்துப் பிறப்பித்த உத்தரவு என்னவென்றால்: தேவாலயமானது பலிசெலுத்தப்பட்டுவந்த ஸ்தானத்திலே கட்டப்படக்கடவது; அதின் அஸ்திபாரங்கள் பலமாயிருப்பதாக; அது அறுபது முழ உயரமும், அறுபது முழ அகலமுமாயிருக்க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ாகிய கோரேசின் முதலாம் வருஷத்தில், கோரேஸ் ராஜா எருசலேமிலிருந்த தேவாலயத்தைக்குறித்துப் பிறப்பித்த உத்தரவு என்னவென்றால்: தேவாலயமானது பலிசெலுத்தப்பட்டுவந்த ஸ்தானத்திலே கட்டப்படக்கடவது; அதின் அஸ்திபாரங்கள் பலமாயிருப்பதாக; அது அறுபது முழ உயரமும், அறுபது முழ அகலமுமாயிருக்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மூன்று வரிசை பெருங்கற்களாலும், ஒரு மச்சு வரிசை புது உத்திரங்களாலும் கட்டப்படக்கடவது; அதற்குச் செல்லும் செலவு ராஜாவின் அரமனையிலிருந்து கொடுக்கப்படுவ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நேபுகாத்நேச்சார் எருசலேமிலிருந்த ஆலயத்திலிருந்து எடுத்து, பாபிலோனுக்குக் கொண்டுவந்த தேவனுடைய ஆலயத்துக்கடுத்தபொன் வெள்ளிப் பணிமுட்டுகள் எருசலேமிலுள்ள தேவாலயமாகிய தங்கள் ஸ்தானத்திற்குப் போய்ச் சேரும்படிக்குத் திரும்பக் கொடுக்கப்படக்கடவது; அவைகளை தேவனுடைய ஆலயத்துக்குக் கொண்டுபோகக்கடவர்கள் என்று எழுதி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நேபுகாத்நேச்சார் எருசலேமிலிருந்த ஆலயத்திலிருந்து எடுத்து, பாபிலோனுக்குக் கொண்டுவந்த தேவனுடைய ஆலயத்துக்கடுத்தபொன் வெள்ளிப் பணிமுட்டுகள் எருசலேமிலுள்ள தேவாலயமாகிய தங்கள் ஸ்தானத்திற்குப் போய்ச் சேரும்படிக்குத் திரும்பக் கொடுக்கப்படக்கடவது; அவைகளை தேவனுடைய ஆலயத்துக்குக் கொண்டுபோகக்கடவர்கள் என்று எழுதி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நேபுகாத்நேச்சார் எருசலேமிலிருந்த ஆலயத்திலிருந்து எடுத்து, பாபிலோனுக்குக் கொண்டுவந்த தேவனுடைய ஆலயத்துக்கடுத்தபொன் வெள்ளிப் பணிமுட்டுகள் எருசலேமிலுள்ள தேவாலயமாகிய தங்கள் ஸ்தானத்திற்குப் போய்ச் சேரும்படிக்குத் திரும்பக் கொடுக்கப்படக்கடவது; அவைகளை தேவனுடைய ஆலயத்துக்குக் கொண்டுபோகக்கடவர்கள் என்று எழுதி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ரியுராஜா எழுதியனுப்பினதாவது: இப்பொழுதும், நதிக்கு அப்புறத்திலிருக்கிற தேசாதிபதியாகிய தத்னாயும் சேத்தார்பொஸ்னாயுமாகிய நீங்களும், நதிக்கு அப்புறத்திலிருக்கிற அப்பற்சாகியரான உங்கள் வகையரா யாவரும் அவ்விடத்தைவிட்டு விலகியி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ரியுராஜா எழுதியனுப்பினதாவது: இப்பொழுதும், நதிக்கு அப்புறத்திலிருக்கிற தேசாதிபதியாகிய தத்னாயும் சேத்தார்பொஸ்னாயுமாகிய நீங்களும், நதிக்கு அப்புறத்திலிருக்கிற அப்பற்சாகியரான உங்கள் வகையரா யாவரும் அவ்விடத்தைவிட்டு விலகியி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ஆலயத்தின்வேலையை அவர்கள் செய்யட்டும், யூதருடைய அதிபதியும், யூதரின் மூப்பரும், தேவனுடைய ஆலயத்தை அதின் ஸ்தானத்திலே கட்டக்கட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ஆலயத்தின்வேலையை அவர்கள் செய்யட்டும், யூதருடைய அதிபதியும், யூதரின் மூப்பரும், தேவனுடைய ஆலயத்தை அதின் ஸ்தானத்திலே கட்டக்கட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ஆலயத்தை யூதரின் மூப்பர் கட்டும் விஷயத்தில் நீங்கள் அவர்களுக்குச் செய்யத்தக்கதாய், நம்மால் உண்டான கட்டளை என்னவென்றால், அந்த மனிதருக்குத் தடை உண்டாகாதபடிக்கு, நதிக்கு அப்புறத்தில் வாங்கப்படும் பகுதியாகிய ராஜாவின் திரவியத்திலே அவர்களுக்குத் தாமதமில்லாமல் செல்லும் செலவு கொடுக்க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ஆலயத்தை யூதரின் மூப்பர் கட்டும் விஷயத்தில் நீங்கள் அவர்களுக்குச் செய்யத்தக்கதாய், நம்மால் உண்டான கட்டளை என்னவென்றால், அந்த மனிதருக்குத் தடை உண்டாகாதபடிக்கு, நதிக்கு அப்புறத்தில் வாங்கப்படும் பகுதியாகிய ராஜாவின் திரவியத்திலே அவர்களுக்குத் தாமதமில்லாமல் செல்லும் செலவு கொடுக்க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ஆலயத்தை யூதரின் மூப்பர் கட்டும் விஷயத்தில் நீங்கள் அவர்களுக்குச் செய்யத்தக்கதாய், நம்மால் உண்டான கட்டளை என்னவென்றால், அந்த மனிதருக்குத் தடை உண்டாகாதபடிக்கு, நதிக்கு அப்புறத்தில் வாங்கப்படும் பகுதியாகிய ராஜாவின் திரவியத்திலே அவர்களுக்குத் தாமதமில்லாமல் செல்லும் செலவு கொடு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லோகத்தின் தேவனுக்குச் சர்வாங்க தகனபலிகளையிடத் தேவையான இளங்காளைகள், ஆட்டுக்கடாக்கள், ஆட்டுக்குட்டிகள், கோதுமை, உப்பு, திராட்சரசம், எண்ணெய் முதலானவை தினந்தினம் அவர்கள் சொற்படி தாழ்ச்சியில்லாமல் கொடுக்கப்படக்கடவ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லோகத்தின் தேவனுக்குச் சர்வாங்க தகனபலிகளையிடத் தேவையான இளங்காளைகள், ஆட்டுக்கடாக்கள், ஆட்டுக்குட்டிகள், கோதுமை, உப்பு, திராட்சரசம், எண்ணெய் முதலானவை தினந்தினம் அவர்கள் சொற்படி தாழ்ச்சியில்லாமல் கொடுக்கப்படக்கடவ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ிலிருக்கிற ஆசாரியர்கள் பரலோகத்தின் தேவனுக்குச் சுகந்த வாசனையான பலிகளைச் செலுத்தி, ராஜாவுக்கும் அவர் குமாரருக்கும் தீர்க்காயுசுண்டாக மன்றாடும்படிக்கு இப்படிச் செய்யப்படுவத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ிலிருக்கிற ஆசாரியர்கள் பரலோகத்தின் தேவனுக்குச் சுகந்த வாசனையான பலிகளைச் செலுத்தி, ராஜாவுக்கும் அவர் குமாரருக்கும் தீர்க்காயுசுண்டாக மன்றாடும்படிக்கு இப்படிச் செய்யப்படுவ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நம்மால் பிறக்கும் கட்டளையென்னவென்றால்: எந்த மனிதனாவது இந்தக் கட்டளையை மாற்றினால், அவன் வீட்டிலிருந்து ஒரு உத்திரம் நீங்கி நாட்டப்பட்டு, அவன் அதில் தூக்கிப்போடப்படவும், அதினிமித்தாக அவனுடைய வீடு குப்பைமேடாக்கப்படவுங்கடவ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நம்மால் பிறக்கும் கட்டளையென்னவென்றால்: எந்த மனிதனாவது இந்தக் கட்டளையை மாற்றினால், அவன் வீட்டிலிருந்து ஒரு உத்திரம் நீங்கி நாட்டப்பட்டு, அவன் அதில் தூக்கிப்போடப்படவும், அதினிமித்தாக அவனுடைய வீடு குப்பைமேடாக்கப்படவுங்கடவ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இதை மாற்றவும், எருசலேமிலுள்ள தேவனுடைய ஆலயத்தைக் கெடுக்கவும், தங்கள் கையை நீட்டப்போகிற சகல ராஜாக்களையும் சகல ஜனங்களையும் தம்முடைய நாமத்தை அங்கே விளங்கப்பண்ணின தேவன் நிர்மூலமாக்கக்கடவர்; தரியுவாகிய நாம் இந்தக் கட்டளையைக் கொடுத்தோம்; இதின்படி ஜாக்கிரதையாய்ச் செய்யப்படக்கடவது என்று எழுதியனுப்ப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இதை மாற்றவும், எருசலேமிலுள்ள தேவனுடைய ஆலயத்தைக் கெடுக்கவும், தங்கள் கையை நீட்டப்போகிற சகல ராஜாக்களையும் சகல ஜனங்களையும் தம்முடைய நாமத்தை அங்கே விளங்கப்பண்ணின தேவன் நிர்மூலமாக்கக்கடவர்; தரியுவாகிய நாம் இந்தக் கட்டளையைக் கொடுத்தோம்; இதின்படி ஜாக்கிரதையாய்ச் செய்யப்படக்கடவது என்று எழுதியனுப்ப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இதை மாற்றவும், எருசலேமிலுள்ள தேவனுடைய ஆலயத்தைக் கெடுக்கவும், தங்கள் கையை நீட்டப்போகிற சகல ராஜாக்களையும் சகல ஜனங்களையும் தம்முடைய நாமத்தை அங்கே விளங்கப்பண்ணின தேவன் நிர்மூலமாக்கக்கடவர்; தரியுவாகிய நாம் இந்தக் கட்டளையைக் கொடுத்தோம்; இதின்படி ஜாக்கிரதையாய்ச் செய்யப்படக்கடவது என்று எழுதியனுப்ப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திக்கு இப்புறத்திலிருக்கிற தேசாதிபதியாகிய தத்னாயும், சேத்தார்பொஸ்னாயும், அவர்கள் வகையராவும், தரியுராஜா கட்டளையிட்டபிரகாரம் ஜாக்கிரதையாய்ச் செய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திக்கு இப்புறத்திலிருக்கிற தேசாதிபதியாகிய தத்னாயும், சேத்தார்பொஸ்னாயும், அவர்கள் வகையராவும், தரியுராஜா கட்டளையிட்டபிரகாரம் ஜாக்கிரதையாய்ச் செய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யூதரின் மூப்பர் கட்டினார்கள்; தீர்க்கதரிசியாகிய ஆகாயும் இத்தோவின் குமாரனாகிய சகரியாவும் தீர்க்கதரிசனம் சொல்லிவந்தபடியினால் அவர்களுடைய காரியம் கைகூடிவந்தது; அவர்கள் இஸ்ரவேலின் தேவனுடைய கட்டளைப்படியேயும், கோரேஸ், தரியு, பெர்சியாவின் ராஜாவாகிய அர்தசஷ்டா என்பவர்களுடைய கட்டளைப்படியேயும் அதைக்கட்டி முடி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யூதரின் மூப்பர் கட்டினார்கள்; தீர்க்கதரிசியாகிய ஆகாயும் இத்தோவின் குமாரனாகிய சகரியாவும் தீர்க்கதரிசனம் சொல்லிவந்தபடியினால் அவர்களுடைய காரியம் கைகூடிவந்தது; அவர்கள் இஸ்ரவேலின் தேவனுடைய கட்டளைப்படியேயும், கோரேஸ், தரியு, பெர்சியாவின் ராஜாவாகிய அர்தசஷ்டா என்பவர்களுடைய கட்டளைப்படியேயும் அதைக்கட்டி முடி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யூதரின் மூப்பர் கட்டினார்கள்; தீர்க்கதரிசியாகிய ஆகாயும் இத்தோவின் குமாரனாகிய சகரியாவும் தீர்க்கதரிசனம் சொல்லிவந்தபடியினால் அவர்களுடைய காரியம் கைகூடிவந்தது; அவர்கள் இஸ்ரவேலின் தேவனுடைய கட்டளைப்படியேயும், கோரேஸ், தரியு, பெர்சியாவின் ராஜாவாகிய அர்தசஷ்டா என்பவர்களுடைய கட்டளைப்படியேயும் அதைக்கட்டி முடித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ஜாவாகிய தரியு அரசாளுகிற ஆறாம் வருஷம் ஆதார் என்னும் மாதம் மூன்றாந்தேதியிலே அந்த ஆலயம் கட்டி முடி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இஸ்ரவேல் புத்திரரும், ஆசாரியரும், லேவியரும், சிறையிருப்பிலிருந்து வந்த மற்றவர்களும் தேவனுடைய ஆலயப் பிரதிஷ்டையைச் சந்தோஷமாய்க் கொண்டாட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இஸ்ரவேல் புத்திரரும், ஆசாரியரும், லேவியரும், சிறையிருப்பிலிருந்து வந்த மற்றவர்களும் தேவனுடைய ஆலயப் பிரதிஷ்டையைச் சந்தோஷமாய்க் கொண்டாட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ஆலயத்தின் பிரதிஷ்டைக்காக நூறு காளைகளையும், இருநூறு ஆட்டுக்கடாக்களையும், நானூறு ஆட்டுக்குட்டிளையும், இஸ்ரவேல் கோத்திரங்களுடைய இலக்கத்தின்படியே, இஸ்ரவேல் அனைத்தின் பாவநிவாரணபலிக்காகப் பன்னிரண்டு வெள்ளாட்டுக்கடாக்களையும் பலியிட்ட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ஆலயத்தின் பிரதிஷ்டைக்காக நூறு காளைகளையும், இருநூறு ஆட்டுக்கடாக்களையும், நானூறு ஆட்டுக்குட்டிளையும், இஸ்ரவேல் கோத்திரங்களுடைய இலக்கத்தின்படியே, இஸ்ரவேல் அனைத்தின் பாவநிவாரணபலிக்காகப் பன்னிரண்டு வெள்ளாட்டுக்கடாக்களையும் பலியிட்ட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ஆலயத்தின் பிரதிஷ்டைக்காக நூறு காளைகளையும், இருநூறு ஆட்டுக்கடாக்களையும், நானூறு ஆட்டுக்குட்டிளையும், இஸ்ரவேல் கோத்திரங்களுடைய இலக்கத்தின்படியே, இஸ்ரவேல் அனைத்தின் பாவநிவாரணபலிக்காகப் பன்னிரண்டு வெள்ளாட்டுக்கடாக்களையும் பலியிட்ட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யின் புஸ்தகத்தில் எழுதியிருக்கிறபடியே, அவர்கள் எருசலேமிலுள்ள தேவனுடைய ஆராதனைக்கென்று ஆசாரியரை அவர்கள் வகுப்புகளின்படியும், லேவியரை அவர்கள்முறை வரிசைகளின்படியும் நிறுத்த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யின் புஸ்தகத்தில் எழுதியிருக்கிறபடியே, அவர்கள் எருசலேமிலுள்ள தேவனுடைய ஆராதனைக்கென்று ஆசாரியரை அவர்கள் வகுப்புகளின்படியும், லேவியரை அவர்கள்முறை வரிசைகளின்படியும் நிறுத்த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றையிருப்பிலிருந்து வந்தவர்கள் முதலாம் மாதம் பதினாலாந்தேதியிலே பஸ்காவையும் ஆசரித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சாரியரும் லேவியரும் ஒருமனப்பட்டுத் தங்களைச் சுத்தம்பண்ணிக்கொண்டதினால், எல்லாரும் சுத்தமாயிருந்து, சிறையிருப்பிலிருந்து வந்தவர்கள் எல்லாருக்காகவும், ஆசாரியரான தங்கள் சகோதரருக்காகவும் தங்களுக்காகவும் பஸ்காவின் ஆட்டுக்குட்டிகளை அடி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சாரியரும் லேவியரும் ஒருமனப்பட்டுத் தங்களைச் சுத்தம்பண்ணிக்கொண்டதினால், எல்லாரும் சுத்தமாயிருந்து, சிறையிருப்பிலிருந்து வந்தவர்கள் எல்லாருக்காகவும், ஆசாரியரான தங்கள் சகோதரருக்காகவும் தங்களுக்காகவும் பஸ்காவின் ஆட்டுக்குட்டிகளை அடி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சிறையிருப்பிலிருந்து திரும்பிவந்த இஸ்ரவேல் புத்திரரும், இஸ்ரவேலின் தேவனாகிய கர்த்தர் நாடும்படி, பூலோக ஜாதிகளின் அசுத்தத்தை விட்டு, அவர்களண்டையிலே சேர்ந்த அனைவரும் அதைப் புசி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சிறையிருப்பிலிருந்து திரும்பிவந்த இஸ்ரவேல் புத்திரரும், இஸ்ரவேலின் தேவனாகிய கர்த்தர் நாடும்படி, பூலோக ஜாதிகளின் அசுத்தத்தை விட்டு, அவர்களண்டையிலே சேர்ந்த அனைவரும் அதைப் புசி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சிறையிருப்பிலிருந்து திரும்பிவந்த இஸ்ரவேல் புத்திரரும், இஸ்ரவேலின் தேவனாகிய கர்த்தர் நாடும்படி, பூலோக ஜாதிகளின் அசுத்தத்தை விட்டு, அவர்களண்டையிலே சேர்ந்த அனைவரும் அதைப் புசித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ளிப்பில்லாத அப்பப்பண்டிகையை ஏழுநாளாகச் சந்தோஷத்துடனே ஆசரித்தார்கள்; கர்த்தர் அவர்களை மகிழ்ச்சியாக்கி, அவர்கள் கைகளை இஸ்ரவேலின் தேவன் என்னும் தேவனுடைய ஆலயத்தின் வேலையிலே பலப்படுத்தத்தக்கதாய் அசீரியருடைய ராஜாவின் இருதயத்தை அவர்கள் பட்சத்தில் சார்ந்திருக்கப்பண்ணின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ளிப்பில்லாத அப்பப்பண்டிகையை ஏழுநாளாகச் சந்தோஷத்துடனே ஆசரித்தார்கள்; கர்த்தர் அவர்களை மகிழ்ச்சியாக்கி, அவர்கள் கைகளை இஸ்ரவேலின் தேவன் என்னும் தேவனுடைய ஆலயத்தின் வேலையிலே பலப்படுத்தத்தக்கதாய் அசீரியருடைய ராஜாவின் இருதயத்தை அவர்கள் பட்சத்தில் சார்ந்திருக்கப்பண்ண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ಅರಸನಾದ ದಾರ್ಯಾವೆಷನ ಅಪ್ಪ ಣೆಯ ಪ್ರಕಾರ ಅವರು ಪುಸ್ತಕ ಶಾಲೆ ಯಾಗಿದ್ದ ಬಾಬೆಲಿನ ಬೊಕ್ಕಸಗಳಲ್ಲಿ ಹುಡು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ೇದ್ಯರ ದೇಶದಲ್ಲಿರುವ ಅಹ್ಮೆತಾ ಪಟ್ಟಣದಲ್ಲಿ ಬರೆ ಯಲ್ಪಟ್ಟ ಜ್ಞಾಪಕಾರ್ಥದ ಒಂದು ಸುರಳಿಯು ಅದರಲ್ಲಿ ಸಿಕ್ಕ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ರಸನಾದ ಕೋರೆಷನ ಮೊದಲನೇ ವರುಷ ದಲ್ಲಿ ಅರಸನಾದ ಕೋರೆಷನು ಯೆರೂಸಲೇಮಿನಲ್ಲಿ ರುವ ದೇವರ ಆಲಯಕ್ಕೋಸ್ಕರ ಕೊಟ್ಟ ಅಪ್ಪಣ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ನಂದರೆ--ಅವರು ಬಲಿಗಳನ್ನು ಅರ್ಪಿಸಿದ ಸ್ಥಳವಾದ ಆಲಯವು ಕಟ್ಟಲ್ಪಡಲಿ. ಅದರ ಅಸ್ತಿವಾರಗಳು ಬಲ ವಾಗಿ ಹಾಕಲ್ಪಡಲಿ;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ರ ಅರುವತ್ತು ಮೊಳ ಅದರ ಅಗಲ ಅರುವತ್ತು ಮೊಳ ಆಗಿರ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ೊಡ್ಡ ಕಲ್ಲುಗಳ ಮೂರು ಸಾಲುಗಳೂ ಹೊಸ ತೊಲೆಗಳ ಒಂದು ಸಾಲೂ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ರ ಖರ್ಚು ಅರಮನೆ ಯಿಂದ ಕೊಡಲ್ಪಡಲಿ. ಇದಲ್ಲದೆ ನೆಬೂಕದ್ನೇಚ್ಚರನು ಯೆರೂಸಲೇಮಿನಲ್ಲಿರುವ ಮಂದಿರದಿಂದ ತೆಗೆದು 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ಬೆಲಿಗೆ ಒಯ್ದು ದೇವರ ಆಲಯದ ಬೆಳ್ಳಿ ಬಂಗಾರದ ಸಾಮಾನುಗಳನ್ನು ತಿರಿಗಿ ಯೆರೂಸಲೇಮಿನಲ್ಲಿರುವ ಮಂದಿರಕ್ಕೆ ತಕ್ಕೊಂಡು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 ಆಲಯದೊಳಗೆ ಅದರದರ ಸ್ಥಳದಲ್ಲಿ ಇರಿಸಲಿ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ಕಾರಣ ನದಿಯ ಆಚೆಯಲ್ಲಿರುವ ಅಧಿಪತಿ ಯಾದ ತತ್ತೆನೈಯನೇ, ಶೆತರ್ಬೋಜೆನೈಯೇ, ನದಿಯ ಆಚೆಯಲ್ಲಿರುವ ಅಪರ್ಸತ್ಕಾಯ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ಜೊತೆ ಗಾರರು ಸಹ ಆ ಸ್ಥಳವನ್ನು ಬಿಟ್ಟು ದೂರವ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ೇವರ ಆಲಯದ ಗೊಡವೆಯನ್ನು ನೀವು ಬಿಡಿರಿ. ಯೆಹೂದ್ಯರ ಅಧಿಪತಿಯೂ ಯೆಹೂದ್ಯರ ಹಿರಿಯರೂ ಅದರ ಸ್ಥಳದಲ್ಲಿ ದೇವರ ಆಲ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ಲ್ಲದೆ ದೇವರ ಈ ಆಲಯವನ್ನು ಕಟ್ಟುವದಕ್ಕೆ ಯೆಹೂದ್ಯರ ಹಿರಿಯರಿಗೆ ನೀವು ಮಾಡತಕ್ಕದ್ದನ್ನು ಕುರಿತು ನಾನು ಕೊ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್ಪಣೆ ಏನಂದರೆ--ಅವರು ಅಭ್ಯಂತರ ಮಾಡಲ್ಪಡದ ಹಾಗೆ ನದಿಯ ಆಚೆಯಲ್ಲಿಂದ ಬರುವ ಅರಸನ ಕಪ್ಪದಿಂದಲೇ ಈ ಮನುಷ್ಯರಿಗೆ ಖರ್ಚ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ಲ್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ಅವರು ಪರ ಲೋಕದ ದೇವರಿಗೆ ಸುವಾಸನೆಯುಳ್ಳ ಬಲಿಗಳನ್ನು ಅರ್ಪಿಸುವ ಹಾಗೆಯೂ ಅರಸನ ಪ್ರಾಣಕ್ಕೋಸ್ಕರವೂ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 ಪ್ರಾಣಕ್ಕೋಸ್ಕರವೂ ಪ್ರಾರ್ಥನೆ ಮಾಡುವ ಹಾಗೆಯೂ ಪರಲೋಕದ ದೇವರಿಗೆ ದಹನಬಲಿಗಳ ನಿಮಿತ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ಿಗೆ ಬೇಕಾದ ಹೋರಿ ಗಳೂ ಟಗರುಗಳೂ ಕುರಿಮರಿಗಳೂ ಗೋಧಿಯೂ ಉಪ್ಪೂ ದ್ರಾಕ್ಷಾರಸವೂ ಎಣ್ಣೆಯೂ ಪ್ರತಿದಿನ ತಪ್ಪ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ೂಸಲೇಮಿನಲ್ಲಿರುವ ಯಾಜಕರ ನೇಮಕದ ಪ್ರಕಾರ ಅವರಿಗೆ ಕೊಡಲ್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ನು ಕೊಡುವ ಅಪ್ಪಣೆ ಏನಂದರೆ--ಯಾವನಾದರೂ ಈ ಮಾತನ್ನು ಬದಲು ಮಾಡಿದರೆ ಅವನ ಮನೆಯಿಂದ ಮರ ಕಿತ್ತು ನೆಡಲ್ಪಡಲಿ;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ಲ್ಲಿ ಗಲ್ಲಿಗೆ ಹಾಕಲ್ಪಡಲಿ; ಅವನ ಮನೆಯು ಇದರ ನಿಮಿತ್ತ ತಿಪ್ಪೆ ಮಾಡಲ್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ತನ್ನ ನಾಮವನ್ನು ಇರಿಸಲು ಮಾಡಿದ ದೇವರು ಯೆರೂಸಲೇಮಿನಲ್ಲಿರುವ ದೇವರ ಈ ಆಲಯವನ್ನು ಬದಲು ಮಾಡ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ಿಸು ವದಕ್ಕೂ ತಮ್ಮ ಕೈಯನ್ನು ಚಾಚುವ ಎಲ್ಲಾ ಅರಸುಗ ಳನ್ನೂ ಜನರನ್ನೂ ಆತನು ಕೆಡಿಸಲಿ. ದಾರ್ಯಾ ವೆಷನಾದ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್ಪಣೆಕೊಟ್ಟಿದ್ದೇನೆ; ಅದು ತ್ವರೆ ಯಾಗಿ ಮಾಡಲ್ಪಡಲಿ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ನದಿಯ ಈಚೆಯಲ್ಲಿರುವ ಅಧಿಪತಿಯಾದ ತತ್ತೆನೈಯೂ ಶೆತರ್ಬೋಜೆನೈಯೂ ಅವರ ಜೊತೆ ಗಾರರೂ ಅರಸನಾದ ದಾರ್ಯಾವೆಷನು ಕಳುಹ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 ಆಜ್ಞೆಯ ಪ್ರಕಾರ ತ್ವರೆಯಾಗಿ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ಾಗೆಯೇ ಯೆಹೂದ್ಯರ ಹಿರಿಯರು ಕಟ್ಟಿಸಿ, ಪ್ರವಾದಿಗಳಾದ ಹಗ್ಗಾಯನೂ ಇದ್ದೋನನ ಮಗ ನಾದ ಜೆಕರೀಯನೂ ಪ್ರವಾದಿಸಿ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ಭಿವೃದ್ಧಿ ಯನ್ನು ಹೊಂದಿದರು. ಅವರು ಇಸ್ರಾಯೇಲ್‌ ದೇವರ ಅಪ್ಪಣೆಯ ಪ್ರಕಾರವೂ ಕೋರೆಷನು ದಾರ್ಯಾವೆಷನು ಪಾರಸಿಯ ಅರಸ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ತಷಸ್ತನು ಎಂಬವರ ಅಪ್ಪಣೆಯ ಪ್ರಕಾರವೂ ಕಟ್ಟಿ ತೀ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ರಸ ನಾದ ದಾರ್ಯಾವೆಷನ ಆಳಿಕೆಯ ಆರನೇ ವರುಷದ ಅಡಾರ್‌ ತಿಂಗಳ ಮೂರನೇ ದಿವಸದಲ್ಲಿ ಈ ಆಲಯವು ಕಟ್ಟಿ ತೀರಿಸ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ಇಸ್ರಾಯೇಲ್ಯರ ಮಕ್ಕಳೂ ಯಾಜಕರೂ ಲೇವಿಯರೂ ಸೆರೆಯಿಂದ ಬಂದ ಮಿಕ್ಕಾ ದವರೂ ದೇವರ ಆಲಯವನ್ನು ಸಂತೋಷ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ಷ್ಠೆ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ದೇವರ ಆಲಯದ ಪ್ರತಿಷ್ಠೆ ಗೋಸ್ಕರ ನೂರು ಹೋರಿಗಳನ್ನೂ ಇನ್ನೂರು ಟಗರು ಗಳನ್ನೂ ನಾನೂರು ಕುರಿಮರಿಗಳನ್ನೂ ಇಸ್ರಾಯೇಲ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ಲಗೋತ್ರಗಳ ಲೆಕ್ಕದ ಪ್ರಕಾರ ಸಮಸ್ತ ಇಸ್ರಾ ಯೇಲ್ಯರ ಪಾಪವನ್ನು ಕಳೆಯುವದಕ್ಕೋಸ್ಕರ ಹನ್ನೆರಡು ಮೇಕೆಯ ಹೋತಗಳನ್ನೂ ಬ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ಪ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ೋಶೆಯ ಪುಸ್ತಕದಲ್ಲಿ ಬರೆಯಲ್ಪಟ್ಟ ಹಾಗೆ ಯೆರೂ ಸಲೇಮಿನಲ್ಲಿ ವಾಸವಾಗಿರುವ ದೇವರ ಆರಾಧನೆ ಗೋಸ್ಕರ ಯಾಜಕರನ್ನ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ರತಿಯ ಪ್ರಕಾರವೂ ಲೇವಿಯರನ್ನು ಅವರ ಸರತಿಯ ಪ್ರಕಾರವೂ ನೇಮ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ದಲ್ಲದೆ ಸೆರೆಯ ಮಕ್ಕಳು ಮೊದಲನೇ ತಿಂಗಳಿನ ಹದಿನಾಲ್ಕನೇ ದಿವಸದಲ್ಲಿ ಪಸ್ಕವನ್ನು ಆಚ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ಯಾಜಕರೂ ಲೇವಿಯರ ಕೂಡ ಶುದ್ಧಮಾಡಿ ಕೊಂಡಿದ್ದರು; ಅವರೆಲ್ಲರು ಶುಚಿಯಾಗಿದ್ದು ಸೆರೆಯ ಸಮಸ್ತ ಮಕ್ಕಳಿಗೋಸ್ಕ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ರಾದ ತಮ್ಮ ಸಹೋದರರಿಗೋಸ್ಕರವೂ ತಮಗೋಸ್ಕರವೂ ಪಸ್ಕ ವನ್ನು ವಧ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ಾಗೆಯೇ ಸೆರೆಯಿಂದ ತಿರಿಗಿ ಬಂದ ಇಸ್ರಾಯೇಲ್‌ ಮಕ್ಕಳು ಇಸ್ರಾಯೇಲ್‌ ದೇವ ರಾಗಿರುವ ಕರ್ತನನ್ನು ಹುಡುಕಲು ದೇಶದ ಜನಾಂ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 ಅಶುಚಿಯಿಂದ ತಮ್ಮನ್ನು ಪ್ರತ್ಯೇಕಿಸಿ ಕೊಂಡು ಅವರ ಕಡೆಗೆ ಸೇರಿದ ಸಮಸ್ತರೂ ಅದನ್ನು ತಿಂದು ಹುಳಿ ಇಲ್ಲದ ರೊಟ್ಟ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್ಬವನ್ನು ಸಂತೋಷದಿಂದ ಏಳು ದಿವಸ ಆಚ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ಸ್ರಾಯೇಲ್‌ ದೇವ ರಾಗಿರುವ ದೇವರ ಆಲಯದ ಕಾರ್ಯದಲ್ಲಿ ಅವರ ಕೈಗಳನ್ನು ಬಲಪಡಿಸುವದಕ್ಕೆ ಅಶ್ಶೂರ್‌ ದೇಶದ ಅರ ಸ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ೃದಯವನ್ನು ಅವರ ಕಡೆಗೆ ತಿರುಗಿಸಿದ್ದರಿಂದ ಕರ್ತನು ಅವರನ್ನು ಸಂತೋಷ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2026-10-21T06:36:59Z</dcterms:created>
  <dcterms:modified xsi:type="dcterms:W3CDTF">2026-10-21T06:36:59Z</dcterms:modified>
  <dc:title>ಎಜ್ರನು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