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Nahash the Ammonite came up, and encamped against Jabeshgilead: and all the men of Jabesh said unto Nahash, Make a covenant with us, and we will serve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Nahash the Ammonite came up, and encamped against Jabeshgilead: and all the men of Jabesh said unto Nahash, Make a covenant with us, and we will serve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Nahash the Ammonite came up, and encamped against Jabeshgilead: and all the men of Jabesh said unto Nahash, Make a covenant with us, and we will serve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ahash the Ammonite answered them, On this condition will I make a covenant with you, that I may thrust out all your right eyes, and lay it for a reproach upon all Isra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ahash the Ammonite answered them, On this condition will I make a covenant with you, that I may thrust out all your right eyes, and lay it for a reproach upon all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elders of Jabesh said unto him, Give us seven days' respite, that we may send messengers unto all the coasts of Israel: and then, if there be no man to save us, we will come out to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elders of Jabesh said unto him, Give us seven days' respite, that we may send messengers unto all the coasts of Israel: and then, if there be no man to save us, we will come out to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elders of Jabesh said unto him, Give us seven days' respite, that we may send messengers unto all the coasts of Israel: and then, if there be no man to save us, we will come out to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came the messengers to Gibeah of Saul, and told the tidings in the ears of the people: and all the people lifted up their voices, and wep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came the messengers to Gibeah of Saul, and told the tidings in the ears of the people: and all the people lifted up their voices, and wep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Saul came after the herd out of the field; and Saul said, What disturbs the people that they weep? And they told him the tidings of the men of Jabes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behold, Saul came after the herd out of the field; and Saul said, What disturbs the people that they weep? And they told him the tidings of the men of Jabes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pirit of God came upon Saul when he heard those tidings, and his anger was kindled great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Spirit of God came upon Saul when he heard those tidings, and his anger was kindled greatl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took a yoke of oxen, and hewed them in pieces, and sent them throughout all the coasts of Israel by the hands of messengers, saying, Whosoever comes not forth after Saul and after Samuel, so shall it be done unto his oxen. And the fear of the LORD fell on the people, and they came out with one consen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took a yoke of oxen, and hewed them in pieces, and sent them throughout all the coasts of Israel by the hands of messengers, saying, Whosoever comes not forth after Saul and after Samuel, so shall it be done unto his oxen. And the fear of the LORD fell on the people, and they came out with one consen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took a yoke of oxen, and hewed them in pieces, and sent them throughout all the coasts of Israel by the hands of messengers, saying, Whosoever comes not forth after Saul and after Samuel, so shall it be done unto his oxen. And the fear of the LORD fell on the people, and they came out with one consen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took a yoke of oxen, and hewed them in pieces, and sent them throughout all the coasts of Israel by the hands of messengers, saying, Whosoever comes not forth after Saul and after Samuel, so shall it be done unto his oxen. And the fear of the LORD fell on the people, and they came out with one consen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he numbered them in Bezek, the children of Israel were three hundred thousand, and the men of Judah thirty thousa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he numbered them in Bezek, the children of Israel were three hundred thousand, and the men of Judah thirty thous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unto the messengers that came, Thus shall all of you say unto the men of Jabeshgilead, Tomorrow, by that time the sun be hot, all of you shall have help. And the messengers came and showed it to the men of Jabesh; and they were gl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unto the messengers that came, Thus shall all of you say unto the men of Jabeshgilead, Tomorrow, by that time the sun be hot, all of you shall have help. And the messengers came and showed it to the men of Jabesh; and they were gl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aid unto the messengers that came, Thus shall all of you say unto the men of Jabeshgilead, Tomorrow, by that time the sun be hot, all of you shall have help. And the messengers came and showed it to the men of Jabesh; and they were gla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 men of Jabesh said, Tomorrow we will come out unto you, and all of you shall do with us all that seems good unto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 men of Jabesh said, Tomorrow we will come out unto you, and all of you shall do with us all that seems good unto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was so on the next day, that Saul put the people in three companies; and they came into the midst of the host in the morning watch, and slew the Ammonites until the heat of the day: and it came to pass, that they which remained were scattered, so that two of them were not left togeth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was so on the next day, that Saul put the people in three companies; and they came into the midst of the host in the morning watch, and slew the Ammonites until the heat of the day: and it came to pass, that they which remained were scattered, so that two of them were not left togeth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was so on the next day, that Saul put the people in three companies; and they came into the midst of the host in the morning watch, and slew the Ammonites until the heat of the day: and it came to pass, that they which remained were scattered, so that two of them were not left togeth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eople said unto Samuel, Who is he that said, Shall Saul reign over us? bring the men, that we may put them to dea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people said unto Samuel, Who is he that said, Shall Saul reign over us? bring the men, that we may put them to dea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ul said, There shall not a man be put to death this day: in order to day the LORD has wrought salvation in Isra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Saul said, There shall not a man be put to death this day: in order to day the LORD has wrought salvation in Isra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Samuel to the people, Come, and let us go to Gilgal, and renew the kingdom the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Samuel to the people, Come, and let us go to Gilgal, and renew the kingdom ther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ll the people went to Gilgal; and there they made Saul king before the LORD in Gilgal; and there they sacrificed sacrifices of peace offerings before the LORD; and there Saul and all the men of Israel rejoiced greatl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ll the people went to Gilgal; and there they made Saul king before the LORD in Gilgal; and there they sacrificed sacrifices of peace offerings before the LORD; and there Saul and all the men of Israel rejoiced greatl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ll the people went to Gilgal; and there they made Saul king before the LORD in Gilgal; and there they sacrificed sacrifices of peace offerings before the LORD; and there Saul and all the men of Israel rejoiced greatl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காலத்தில் நாகாஸ் என்னும் அம்மோனியன் வந்து, கீலேயாத்திலிருக்கிற யாபேசை முற்றிக்கை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யாபேசின் மனுஷர் எல்லாரும் நாகாசை நோக்கி: எங்களோடே உடன்படிக்கைபண்ணும்; அப்பொழுது உம்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ப்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 அம்மோனியனாகிய நாகாஸ்: நான் உங்கள் ஒவ்வொருவருடைய வலது கண்ணையும் பிடுங்கி, இதினாலே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ன் மேலும் நிந்தைவரப்பண்ணுவதே நான் உங்களோடே பண்ணும் உடன்படிக்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ற்கு யாபேசின் மூப்பர்கள்: நாங்கள் இஸ்ரவேல் நாடெங்கும் ஸ்தானாபதிகளை அனுப்பும்படி, ஏழு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த் தவணைகொடும், எங்களை ரட்சிப்பார் இல்லாவிட்டால், அப்பொழுது உம்மிடத்தில் வரு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 ஸ்தானாபதிகள் சவுலின் ஊராகிய கிபியாவிலே வந்து, ஜனங்களின் காதுகேட்க அந்தச் செய்தி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 அப்பொழுது ஜனங்களெல்லாரும் சத்தமிட்டு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தோ, சவுல் மாடுகளின் பின்னாலே வயலிலிருந்து வந்து, ஜனங்கள் அழுகிற முகாந்தரம்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பேசின் மனுஷர் சொல்லிய செய்திகளை அவனுக்குத் தெரி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வுல் இந்தச் செய்திகளைக் கேட்டவுடனே, தேவனுடைய ஆவி அவன்மேல் இறங்கினதினால் அவன் மிகவும் கோ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ஓரிணைமாட்டைப் பிடித்து, துண்டித்து, அந்த ஸ்தானாபதிகள் கையிலே கொடுத்து,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ளுக்கெல்லாம் அனுப்பி: சவுலின் பின்னாலேயும், சாமுவேலின் பின்னாலேயும் புறப்படாதவன் எவனோ,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க்கு இப்படிச் செய்யப்படும் என்று சொல்லியனுப்பினான்; அப்பொழுது கர்த்தரால் உண்டான பயங்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ன்மேல் வந்ததினால், ஒருமனப்பட்டுப் புறப்பட்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ப் பேசேக்கிலே இலக்கம் பார்த்தான்; இஸ்ரவேல் புத்திரரில் மூன்றுலட்சம்பேரும், யூதா மனுஷ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னாயிரம்பேரு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வந்த ஸ்தானாபதிகளை அவர்கள் நோக்கி: நாளைக்கு வெயில் ஏறுகிறதற்கு முன்னே உங்களுக்கு ரட்சிப்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ம் என்று கீலேயாத்திலிருக்கிற யாபேசின் மனுஷருக்குச் சொல்லுங்கள் என்றார்கள்; ஸ்தானாப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யாபேசின் மனுஷரிடத்தில் அதை அறிவித்தார்கள்; அதற்கு அவர்கள் சந்தோஷ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யாபேசின் மனுஷர்: நாளைக்கு உங்களிடத்தில் வருவோம், அப்பொழுது உங்கள் இஷ்டப்படி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ச் செய்யு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றுநாளிலே சவுல் ஜனங்களை மூன்று படையாக வகுத்து, கிழக்கு வெளுத்துவரும் ஜாமத்தில் பாளயத்தி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வெயில் ஏறும்வரைக்கும் அம்மோனியரை முறிய அடித்தான்; தப்பினவர்களில் இரண்டுபேராகிலும் 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காதபடி எல்லாரும் சிதறி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ஜனங்கள் சாமுவேலை நோக்கி: சவுலா நமக்கு ராஜாவாயிருக்கப்போகிறவன் என்று சொன்னவர்கள்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மனுஷரை நாங்கள் கொன்று போடும்படிக்கு ஒப்புக்கொடுங்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ச் சவுல்: இன்றையதினம் ஒருவரும் கொல்லப்படலாகாது; இன்று கர்த்தர் இஸ்ரவேலுக்கு இரட்சி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ளி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சாமுவேல் ஜனங்களை நோக்கி: நாம் கில்காலுக்குப் போய், அங்கே ராஜ்ய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ப்படுத்துவோம் 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டியே ஜனங்கள் எல்லாரும் கில்காலுக்குப் போய், அவ்விடத்திலே கர்த்தருடைய சந்நிதியில் ச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ஏற்படுத்தி, அங்கே கர்த்தருடைய சந்நிதியில் சமாதானபலிகளைச் செலுத்தி, அங்கே சவுலு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 யாவரும் மிகவும் சந்தோஷங்கொண்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1]]></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2026-09-17T23:56:46Z</dcterms:created>
  <dcterms:modified xsi:type="dcterms:W3CDTF">2026-09-17T23:56:46Z</dcterms:modified>
  <dc:title>1 சாமுவேல்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