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புருஷன் தன் மனைவியைத் தள்ளிவிட, அவள் அவனிடத்திலிருந்து புறப்பட்டுப்போய் அந்நியபுருஷனுக்கு மனைவியானால், அவன் அவளிடத்தில் இனித் திரும்பப்போவானோ? அந்த தேசம் மிகவும் தீட்டுப்படுமல்லவோ என்று மனுஷர் சொல்லுவார்கள்; நீயோவென்றால் அநேக நேசரோடே வேசித்தனம்பண்ணினாய்; ஆகிலும் என்னிடத்திற்குத் திரும்பிவா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புருஷன் தன் மனைவியைத் தள்ளிவிட, அவள் அவனிடத்திலிருந்து புறப்பட்டுப்போய் அந்நியபுருஷனுக்கு மனைவியானால், அவன் அவளிடத்தில் இனித் திரும்பப்போவானோ? அந்த தேசம் மிகவும் தீட்டுப்படுமல்லவோ என்று மனுஷர் சொல்லுவார்கள்; நீயோவென்றால் அநேக நேசரோடே வேசித்தனம்பண்ணினாய்; ஆகிலும் என்னிடத்திற்குத் திரும்பிவா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புருஷன் தன் மனைவியைத் தள்ளிவிட, அவள் அவனிடத்திலிருந்து புறப்பட்டுப்போய் அந்நியபுருஷனுக்கு மனைவியானால், அவன் அவளிடத்தில் இனித் திரும்பப்போவானோ? அந்த தேசம் மிகவும் தீட்டுப்படுமல்லவோ என்று மனுஷர் சொல்லுவார்கள்; நீயோவென்றால் அநேக நேசரோடே வேசித்தனம்பண்ணினாய்; ஆகிலும் என்னிடத்திற்குத் திரும்பிவா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மேடுகளின்மேல் உன் கண்களை ஏறெடுத்து, நீ வேசித்தனம்பண்ணாத இடம் ஒன்று உண்டோ என்று பார்; வனாந்தரத்திலே அரபியன் காத்துக்கொண்டிருக்கிறதுபோல, நீ வழி ஓரங்களில் உன் நேசருக்குக் காத்துக்கொண்டிருந்து, உன் வேசித்தனங்களாலும், உன் அக்கிரமங்களாலும் தேசத்தைத் தீட்டுப்படுத்தின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மேடுகளின்மேல் உன் கண்களை ஏறெடுத்து, நீ வேசித்தனம்பண்ணாத இடம் ஒன்று உண்டோ என்று பார்; வனாந்தரத்திலே அரபியன் காத்துக்கொண்டிருக்கிறதுபோல, நீ வழி ஓரங்களில் உன் நேசருக்குக் காத்துக்கொண்டிருந்து, உன் வேசித்தனங்களாலும், உன் அக்கிரமங்களாலும் தேசத்தைத் தீட்டுப்படுத்தின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மேடுகளின்மேல் உன் கண்களை ஏறெடுத்து, நீ வேசித்தனம்பண்ணாத இடம் ஒன்று உண்டோ என்று பார்; வனாந்தரத்திலே அரபியன் காத்துக்கொண்டிருக்கிறதுபோல, நீ வழி ஓரங்களில் உன் நேசருக்குக் காத்துக்கொண்டிருந்து, உன் வேசித்தனங்களாலும், உன் அக்கிரமங்களாலும் தேசத்தைத் தீட்டுப்படுத்தின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ிமித்தம் மழை வருஷியாமலும் பின்மாரியில்லாமலும் போயிற்று; உனக்கோ, சோரஸ்திரீயின் நெற்றியிருக்கிறது; நீயோ: நாணமாட்டேன் என்கிற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ிமித்தம் மழை வருஷியாமலும் பின்மாரியில்லாமலும் போயிற்று; உனக்கோ, சோரஸ்திரீயின் நெற்றியிருக்கிறது; நீயோ: நாணமாட்டேன் என்கிற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இதுமுதல் என்னை நோக்கி: என் பிதாவே, தேவரீர் என் இளவயதின் அதிபதியென்று சொல்ல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தாகாலமும் கோபத்தை வைப்பாரோ? அதை என்றென்றைக்கும் காப்பாரோ என்கிறாய் அல்லவோ? இதோ, இப்படி நீ சொல்லியும் பொல்லாப்புகளைச்செய்து, மிஞ்சிப்போகிறாய் என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தாகாலமும் கோபத்தை வைப்பாரோ? அதை என்றென்றைக்கும் காப்பாரோ என்கிறாய் அல்லவோ? இதோ, இப்படி நீ சொல்லியும் பொல்லாப்புகளைச்செய்து, மிஞ்சிப்போகிறாய் என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ியா ராஜாவின் நாட்களிலே கர்த்தர் என்னை நோக்கி: சீர்கெட்ட இஸ்ரவேல் என்பவள் செய்ததைக் கண்டாயா? அவள் உயரமான சகல மலையின்மேலும், பச்சையான சகல மரத்தின்கீழும் போய், அங்கே வேசித்தனம் பண்ணின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ியா ராஜாவின் நாட்களிலே கர்த்தர் என்னை நோக்கி: சீர்கெட்ட இஸ்ரவேல் என்பவள் செய்ததைக் கண்டாயா? அவள் உயரமான சகல மலையின்மேலும், பச்சையான சகல மரத்தின்கீழும் போய், அங்கே வேசித்தனம் பண்ணின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ியா ராஜாவின் நாட்களிலே கர்த்தர் என்னை நோக்கி: சீர்கெட்ட இஸ்ரவேல் என்பவள் செய்ததைக் கண்டாயா? அவள் உயரமான சகல மலையின்மேலும், பச்சையான சகல மரத்தின்கீழும் போய், அங்கே வேசித்தனம் பண்ணின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இப்படியெல்லாம் செய்தபின்பு: நீ என்னிடத்தில் திரும்பிவா என்று நான் சொன்னேன்; அவளோ திரும்பவில்லை; இதை அவளுடைய சகோதரியாகிய யூதா என்கிற துரோகி கண்ட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இப்படியெல்லாம் செய்தபின்பு: நீ என்னிடத்தில் திரும்பிவா என்று நான் சொன்னேன்; அவளோ திரும்பவில்லை; இதை அவளுடைய சகோதரியாகிய யூதா என்கிற துரோகி கண்ட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்கெட்ட இஸ்ரவேல் என்பவள் விபசாரம்பண்ணின முகாந்தரங்கள் எல்லாவற்றினிமித்தமும் நான் அவளை அனுப்பிவிட்டு, அவளுடைய தள்ளுதற்சீட்டை அவளுக்குக் கொடுத்தபோதும், அவளுடைய சகோதரியாகிய யூதா என்கிற துரோகி பயப்படாமல்; இவளும் போய் வேசித்தனம்பண்ணினாள், இதை நான் கண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்கெட்ட இஸ்ரவேல் என்பவள் விபசாரம்பண்ணின முகாந்தரங்கள் எல்லாவற்றினிமித்தமும் நான் அவளை அனுப்பிவிட்டு, அவளுடைய தள்ளுதற்சீட்டை அவளுக்குக் கொடுத்தபோதும், அவளுடைய சகோதரியாகிய யூதா என்கிற துரோகி பயப்படாமல்; இவளும் போய் வேசித்தனம்பண்ணினாள், இதை நான் கண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சித்தமான அவளுடைய வேசித்தனத்தினாலே தேசம் தீட்டுப்பட்டுப்போயிற்று; கல்லோடும் மரத்தோடும் விபசாரம் பண்ணிக்கொண்டிருந்தாள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ையெல்லாம் கண்டும், யூதா என்கிற அவளுடைய சகோதரியாகிய துரோகி, கள்ளத்தனமாய்த் திரும்பினாளேயன்றி, முழு இருதயத்தோடும் என்னிடத்தில் திரும்பவில்லை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ையெல்லாம் கண்டும், யூதா என்கிற அவளுடைய சகோதரியாகிய துரோகி, கள்ளத்தனமாய்த் திரும்பினாளேயன்றி, முழு இருதயத்தோடும் என்னிடத்தில் திரும்பவில்லை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் என்னை நோக்கி: யூதா என்கிற துரோகியைப்பார்க்கிலும் சீர்கெட்ட இஸ்ரவேல் என்பவள் தன்னை நீதியுள்ளவளாக்கின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 வடதிசையை நோக்கிக் கூறவேண்டிய வார்த்தைகள் என்னவென்றால்: சீர்கெட்ட இஸ்ரவேலே, திரும்பு என்று கர்த்தர் சொல்லுகிறார்; நான் உங்கள்மேல் என் கோபத்தை இறங்கப்பண்ணுவதில்லை; நான் கிருபையுள்ளவரென்று கர்த்தர் சொல்லுகிறார்; நான் என்றைக்கும் கோபம் வைக்கமா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 வடதிசையை நோக்கிக் கூறவேண்டிய வார்த்தைகள் என்னவென்றால்: சீர்கெட்ட இஸ்ரவேலே, திரும்பு என்று கர்த்தர் சொல்லுகிறார்; நான் உங்கள்மேல் என் கோபத்தை இறங்கப்பண்ணுவதில்லை; நான் கிருபையுள்ளவரென்று கர்த்தர் சொல்லுகிறார்; நான் என்றைக்கும் கோபம் வைக்கமா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 வடதிசையை நோக்கிக் கூறவேண்டிய வார்த்தைகள் என்னவென்றால்: சீர்கெட்ட இஸ்ரவேலே, திரும்பு என்று கர்த்தர் சொல்லுகிறார்; நான் உங்கள்மேல் என் கோபத்தை இறங்கப்பண்ணுவதில்லை; நான் கிருபையுள்ளவரென்று கர்த்தர் சொல்லுகிறார்; நான் என்றைக்கும் கோபம் வைக்கமா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யோ, உன் தேவனாகிய கர்த்தருக்கு விரோதமாய்த் துரோகம்பண்ணி, பச்சையான சகல மரத்தின்கீழும் அந்நியரோடே சோரமார்க்கமாய் நடந்து, உன் அக்கிரமத்தையும், என் சத்தத்துக்குச் செவிகொடாமற்போனதையும் ஒத்துக்கொள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யோ, உன் தேவனாகிய கர்த்தருக்கு விரோதமாய்த் துரோகம்பண்ணி, பச்சையான சகல மரத்தின்கீழும் அந்நியரோடே சோரமார்க்கமாய் நடந்து, உன் அக்கிரமத்தையும், என் சத்தத்துக்குச் செவிகொடாமற்போனதையும் ஒத்துக்கொள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ர்கெட்ட பிள்ளைகளே, திரும்புங்கள் என்று கர்த்தர் சொல்லுகிறார்; நான் உங்கள் நாயகர்; நான் உங்களை ஊரில் ஒருவனும் வம்சத்தில் இரண்டுபேருமாகத் தெரிந்து, உங்களைச் சீயோனுக்கு அழைத்துக்கொண்டுவந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ர்கெட்ட பிள்ளைகளே, திரும்புங்கள் என்று கர்த்தர் சொல்லுகிறார்; நான் உங்கள் நாயகர்; நான் உங்களை ஊரில் ஒருவனும் வம்சத்தில் இரண்டுபேருமாகத் தெரிந்து, உங்களைச் சீயோனுக்கு அழைத்துக்கொண்டுவந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ுக்கு என் இருதயத்துக்கு ஏற்ற மேய்ப்பர்களைக் கொடுப்பேன், அவர்கள் உங்களை அறிவோடும் புத்தியோடும் மேய்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சத்திலே பெருகிப் பலுகுகிற அந்நாட்களிலே, அவர்கள் கர்த்தருடைய உடன்படிக்கைப் பெட்டியென்று இனிச் சொல்வதில்லை; அது அவர்கள் மனதில் எழும்புவதும் இல்லை; அது அவர்கள் நினைவில் வருவதும் இல்லை; அதைக்குறித்து விசாரிப்பதும் இல்லை; அது இனிச் செப்பனிடப்படுவதும் இல்லை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சத்திலே பெருகிப் பலுகுகிற அந்நாட்களிலே, அவர்கள் கர்த்தருடைய உடன்படிக்கைப் பெட்டியென்று இனிச் சொல்வதில்லை; அது அவர்கள் மனதில் எழும்புவதும் இல்லை; அது அவர்கள் நினைவில் வருவதும் இல்லை; அதைக்குறித்து விசாரிப்பதும் இல்லை; அது இனிச் செப்பனிடப்படுவதும் இல்லை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சத்திலே பெருகிப் பலுகுகிற அந்நாட்களிலே, அவர்கள் கர்த்தருடைய உடன்படிக்கைப் பெட்டியென்று இனிச் சொல்வதில்லை; அது அவர்கள் மனதில் எழும்புவதும் இல்லை; அது அவர்கள் நினைவில் வருவதும் இல்லை; அதைக்குறித்து விசாரிப்பதும் இல்லை; அது இனிச் செப்பனிடப்படுவதும் இல்லை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க்காலத்திலே எருசலேமைக் கர்த்தருடைய சிங்காசனம் என்பார்கள்; சகல ஜாதியாரும் எருசலேமில் விளங்கிய கர்த்தருடைய நாமத்தினிமித்தம் அதினிடமாகச் சேர்வார்கள்; அவர்கள் இனித் தங்கள் பொல்லாத இருதயத்தின் இச்சையின்படி நட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க்காலத்திலே எருசலேமைக் கர்த்தருடைய சிங்காசனம் என்பார்கள்; சகல ஜாதியாரும் எருசலேமில் விளங்கிய கர்த்தருடைய நாமத்தினிமித்தம் அதினிடமாகச் சேர்வார்கள்; அவர்கள் இனித் தங்கள் பொல்லாத இருதயத்தின் இச்சையின்படி நட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ட்களிலே யூதா வம்சத்தார் இஸ்ரவேல் வம்சத்தாரோடே சேர்ந்து, அவர்கள் ஏகமாய் வடதேசத்திலிருந்து புறப்பட்டு, நான் தங்கள் பிதாக்களுக்குச் சுதந்தரமாகக் கொடுத்த தேசத்திற்கு வருவார்கள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ட்களிலே யூதா வம்சத்தார் இஸ்ரவேல் வம்சத்தாரோடே சேர்ந்து, அவர்கள் ஏகமாய் வடதேசத்திலிருந்து புறப்பட்டு, நான் தங்கள் பிதாக்களுக்குச் சுதந்தரமாகக் கொடுத்த தேசத்திற்கு வருவார்கள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்னைப் பிள்ளைகளின் வரிசையிலே வைத்து, ஜனக்கூட்டங்களுக்குள்ளே நல்ல சுதந்தரமாகிய தேசத்தை உனக்குக் கொடுப்பது எப்படியென்று சொன்னேன்; ஆனாலும் நீ என்னை நோக்கி, என் பிதாவே என்று அழைப்பாய்; நீ என்னைவிட்டு விலகுவதில்லையென்று திரும்பவும் சொன்ன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்னைப் பிள்ளைகளின் வரிசையிலே வைத்து, ஜனக்கூட்டங்களுக்குள்ளே நல்ல சுதந்தரமாகிய தேசத்தை உனக்குக் கொடுப்பது எப்படியென்று சொன்னேன்; ஆனாலும் நீ என்னை நோக்கி, என் பிதாவே என்று அழைப்பாய்; நீ என்னைவிட்டு விலகுவதில்லையென்று திரும்பவும் சொன்ன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 மனைவி தன் புருஷனுக்குத் துரோகம் செய்வதுபோல, இஸ்ரவேல் வம்சத்தாராகிய நீங்கள் எனக்குத் துரோகம்செய்தது மெய்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 மனைவி தன் புருஷனுக்குத் துரோகம் செய்வதுபோல, இஸ்ரவேல் வம்சத்தாராகிய நீங்கள் எனக்குத் துரோகம்செய்தது மெய்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் புத்திரர் தங்கள் வழியை மாறுபாடாக்கி, தங்கள் தேவனாகிய கர்த்தரை மறந்ததினிமித்தம் அழுதுகொண்டு விண்ணப்பஞ்செய்யும் சத்தம் உயர்ந்த ஸ்தானங்களிலே கேட்கப்பட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் புத்திரர் தங்கள் வழியை மாறுபாடாக்கி, தங்கள் தேவனாகிய கர்த்தரை மறந்ததினிமித்தம் அழுதுகொண்டு விண்ணப்பஞ்செய்யும் சத்தம் உயர்ந்த ஸ்தானங்களிலே கேட்கப்ப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 பிள்ளைகளே, திரும்புங்கள்; உங்கள் சீர்கேடுகளைக் குணமாக்குவேன் என்றார். இதோ, உம்மிடத்தில் வருகிறோம்; நீரே எங்கள் தேவனாகிய கர்த்தர்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 பிள்ளைகளே, திரும்புங்கள்; உங்கள் சீர்கேடுகளைக் குணமாக்குவேன் என்றார். இதோ, உம்மிடத்தில் வருகிறோம்; நீரே எங்கள் தேவனாகிய கர்த்தர்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ன்றுகளையும் திரளான மலைகளையும் நம்புகிறது விருதா என்பது மெய்; இஸ்ரவேலின் இரட்சிப்பு எங்கள் தேவனாகிய கர்த்தருக்குள் இருப்பது என்பது மெய்ய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ன்றுகளையும் திரளான மலைகளையும் நம்புகிறது விருதா என்பது மெய்; இஸ்ரவேலின் இரட்சிப்பு எங்கள் தேவனாகிய கர்த்தருக்குள் இருப்பது என்பது மெய்ய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 இலச்சையானது எங்கள் சிறுவயதுமுதல் எங்கள் பிதாக்களுடைய பிரயாசத்தையும், அவர்கள் ஆடுகளையும் மாடுகளையும், அவர்கள் குமாரரையும் குமாரத்திகளையும் பட்சித்துப்போட்ட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 இலச்சையானது எங்கள் சிறுவயதுமுதல் எங்கள் பிதாக்களுடைய பிரயாசத்தையும், அவர்கள் ஆடுகளையும் மாடுகளையும், அவர்கள் குமாரரையும் குமாரத்திகளையும் பட்சித்துப்போட்ட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இலச்சையிலே கிடக்கிறோம்; எங்கள் அவமானம் எங்களை மூடியிருக்கிறது; நாங்களும், எங்கள் பிதாக்களும் எங்கள் சிறுவயது முதல் இந்நாள்வரைக்கும் எங்கள் தேவனாகிய கர்த்தருக்கு விரோதமாகப் பாவஞ்செய்தோம்; எங்கள் தேவனாகிய கர்த்தருடைய சொல்லைக் கேளாமலும்போனோ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இலச்சையிலே கிடக்கிறோம்; எங்கள் அவமானம் எங்களை மூடியிருக்கிறது; நாங்களும், எங்கள் பிதாக்களும் எங்கள் சிறுவயது முதல் இந்நாள்வரைக்கும் எங்கள் தேவனாகிய கர்த்தருக்கு விரோதமாகப் பாவஞ்செய்தோம்; எங்கள் தேவனாகிய கர்த்தருடைய சொல்லைக் கேளாமலும்போனோ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இலச்சையிலே கிடக்கிறோம்; எங்கள் அவமானம் எங்களை மூடியிருக்கிறது; நாங்களும், எங்கள் பிதாக்களும் எங்கள் சிறுவயது முதல் இந்நாள்வரைக்கும் எங்கள் தேவனாகிய கர்த்தருக்கு விரோதமாகப் பாவஞ்செய்தோம்; எங்கள் தேவனாகிய கர்த்தருடைய சொல்லைக் கேளாமலும்போன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4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ఒకడు తన భార్యను త్యజించగా ఆమె అతనియొద్దనుండి తొలగిపోయి వేరొక పురుషునిదైన తరువాత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మెయొద్దకు తిరిగిచేరునా? ఆలాగు జరుగు దేశము బహుగా అపవిత్రమగును గదా; అయినను నీవు అనేకులైన విటకాండ్ర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భిచారము చేసినను నాయొద్దకు తిరిగిరమ్మని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చెట్లులేని కొండప్రదేశమువైపు నీ కన్నులెత్తి చూడుము; నీతో ఒకడు శయనింపని స్థలమెక్కడ ఉన్నది? ఎడ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గమున అరబిదేశస్థుడు కాచియుండునట్లుగా నీవు వారికొరకు త్రోవలలో కూర్చుండియున్నావు; నీ వ్యభ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ారములచేతను నీ దుష్కార్యములచేతను నీవు దేశమును అపవిత్రపరచ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ావున వానలు కురియక మానెను, కడవరి వర్షము లేకపోయి యున్నది, అయినను నీకు వ్యభిచార స్త్రీ ధైర్యమువం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ైర్యము గలదు, సిగ్గు పడనొల్ల క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అయినను ఇప్పుడు నీవునా తండ్రీ, చిన్నప్పటినుండి నాకు చెలికాడవు నీవే యని నాకు మొఱ్ఱపెట్టుచుండ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యన నిత్యము కోపించునా? నిరంతరము కోపము చూపునా? అని నీవనుకొనినను నీవు చేయదలచిన దుష్కార్య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ే 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రియు రాజైన యోషీయా దినములలో యెహోవా నాకీలాగు సెలవిచ్చెనుద్రోహినియగు ఇశ్రాయేలు చేయుకార్యము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తివా? ఆమె ఉన్నతమైన ప్రతి కొండమీదికిని పచ్చని ప్రతి చెట్టు క్రిందికిని పోవుచు అక్కడ వ్యభిచ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మె యీ క్రియలన్నిటిని చేసినను, ఆమెను నాయొద్దకు తిరిగి రమ్మని నేను సెలవియ్యగా ఆమె తిరిగిరా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ియు విశ్వాసఘాతకురాలగు ఆమె సహోదరియైన యూదా దాని చ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్రోహినియగు ఇశ్రాయేలు వ్యభి చారముచేసిన హేతువుచేతనే నేను ఆమెను విడిచిపెట్టి ఆమెకు పరిత్యాగపత్రి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య్యగా, విశ్వాసఘాతకు రాలగు ఆమె సహోదరియైన యూదా చూచియు తానును భయపడక వ్యభిచారము చేయుచు వచ్చు 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రాళ్లతోను మొద్దులతోను వ్యభిచారము చేసెను; ఆమె నిర్భయముగా వ్యభిచారము చేసి దేశమును అపవిత్ర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ఇంతగా జరిగినను విశ్వాసఘాతకు రాలగు ఆమె సహోదరియైన యూదా పైవేషమునకే గాని తన పూర్ణహృదయముతో నా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ుగుట లేదని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ాగా విశ్వాసఘాతకురాలగు యూదాకంటె ద్రోహినియగు ఇశ్రాయేలు తాను నిర్దోషినియని ఋజువుపరచుకొని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వు వెళ్లి ఉత్తరదిక్కున ఈ మాటలు ప్రక టింపుముద్రోహినివగు ఇశ్రాయేలూ, తిరిగిరమ్ము; ఇదే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 మీమీద నా కోపము పడనీయను, నేను కృపగలవాడను గనుక నేనెల్లప్పుడు కోపించువాడను కాను; ఇదే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 దేవుడైన యెహోవామీద తిరుగుబాటు చేయుచు, నా మాటను అంగీకరింపక ప్రతి పచ్చని చెట్టు క్రింద అన్యు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సి కొనుటకు నీవు ఇటు అటు పోయిన నీ దోషము ఒప్పుకొనుమ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భ్రష్టులగు పిల్లలారా, తిరిగిరండి, నేను మీ యజమానుడను; ఇదే యెహోవా వాక్కు ఒకానొక పట్టణము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నిగాను, ఒకానొక కుటుంబములోనుండి ఇద్దరినిగాను మిమ్మును తీసికొని సీయోనునకు రప్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ాకిష్టమైన కాపరులను మీకు నియమింతును, వారు జ్ఞానముతోను వివేకముతోను మిమ్ము నేల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మీరు ఆ దేశములో అభివృద్ధి పొంది విస్తరించు దినములలో జనులుయెహోవా నిబంధన మందసమని ఇకను చెప్పరు,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 మనస్సు లోనికి రాదు, దానిని జ్ఞాపకము చేసికొనరు, అది పోయి నందుకు చింతపడరు, ఇకమీదట దాని చేయరాద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 కాలమునయెహోవాయొక్క సింహాసనమని యెరూషలేమునకు పేరు పెట్టెదరు; జనము లన్నియు తమ దుష్టమనస్సులో పు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ర్ఖత్వము చొప్పున నడుచుకొనక యెహోవా నామమునుబట్టి యెరూషలేమునకు గుంపులుగా కూడి వచ్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 దిన ములలో యూదావంశస్థులును ఇశ్రాయేలు వంశస్థులును కలిసి ఉత్తరదేశములోనుండి ప్రయాణమై, మీ పితర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స్వాస్థ్యముగా ఇచ్చిన దేశమునకు వచ్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నేను బిడ్డలలో నిన్నెట్లు ఉంచుకొని, రమ్య దేశమును జనముల స్వాస్థ్యములలో రాజకీయ స్వాస్థ్య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ెట్లు నీకిచ్చెద ననుకొని యుంటిని. నీవునా తండ్రీ అని నాకు మొఱ్ఱపెట్టి నన్ను మానవనుకొంటిని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యినను స్త్రీ తన పురుషునికి విశ్వాసఘాతకురాలగునట్లుగా ఇశ్రాయేలు వంశస్థులారా, నిశ్చయముగా మీ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విశ్వాస ఘాతకులైతిరి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ఆలకించుడి, చెట్లులేని మెట్టలమీద ఒక స్వరము వినబడుచున్నది; ఆలకించుడి, తాము దుర్మార్గులై తమ దేవ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 వాను మరచినదానిని బట్టి ఇశ్రాయేలీయులు చేయు రోదన విజ్ఞాపనములు వినబడ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భ్రష్టులైన బిడ్డలారా, తిరిగి రండి;మీ అవిశ్వాసమును నేను బాగుచేసెదను; నీవే మాదేవుడ వైనయెహోవావ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యొద్దకే మేము వచ్చు చున్నా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నిశ్చయముగా కొండలమీద జరిగినది మోస కరము, పర్వతములమీద చేసిన ఘోష నిష్‌ప్రయోజనము, నిశ్చయముగా మ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ైన యెహోవావలన ఇశ్రాయేలు నకు రక్షణ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యినను మా బాల్యమునుండి లజ్జాకరమైన దేవత మా పితరుల కష్టార్జితమును, వారి గొఱ్ఱలను వారి పశువ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 కుమారులను వారి కుమార్తెలను మింగివేయ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సిగ్గునొందినవారమై సాగిలపడుదము రండి, మనము కనబడకుండ అవమానము మనలను మరుగుచేయును గాక; మన దేవ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మాట వినక మనమును మన పితరులును మన బాల్యమునుండి నేటివరకు మన దేవుడైన యెహోవాకు విరోధముగా పా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వా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2026-10-20T02:26:33Z</dcterms:created>
  <dcterms:modified xsi:type="dcterms:W3CDTF">2026-10-20T02:26:33Z</dcterms:modified>
  <dc:title>యిర్మీయా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