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the LORD would take up Elijah into heaven by a whirlwind, that Elijah went with Elisha from Gilg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the LORD would take up Elijah into heaven by a whirlwind, that Elijah went with Elisha from Gilga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jah said unto Elisha, Tarry here, I pray you; for the LORD has sent me to Bethel. And Elisha said unto him, As the LORD lives, and as your soul lives, I will not leave you. So they went down to Beth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jah said unto Elisha, Tarry here, I pray you; for the LORD has sent me to Bethel. And Elisha said unto him, As the LORD lives, and as your soul lives, I will not leave you. So they went down to Beth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jah said unto Elisha, Tarry here, I pray you; for the LORD has sent me to Bethel. And Elisha said unto him, As the LORD lives, and as your soul lives, I will not leave you. So they went down to Beth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the prophets that were at Bethel came forth to Elisha, and said unto him, Know you that the LORD will take away your master from your head to day? And he said, Yea, I know it; hold all of you your pe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the prophets that were at Bethel came forth to Elisha, and said unto him, Know you that the LORD will take away your master from your head to day? And he said, Yea, I know it; hold all of you your pe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the prophets that were at Bethel came forth to Elisha, and said unto him, Know you that the LORD will take away your master from your head to day? And he said, Yea, I know it; hold all of you your pea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lijah said unto him, Elisha, tarry here, I pray you; for the LORD has sent me to Jericho. And he said, As the LORD lives, and as your soul lives, I will not leave you. So they came to Jerich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lijah said unto him, Elisha, tarry here, I pray you; for the LORD has sent me to Jericho. And he said, As the LORD lives, and as your soul lives, I will not leave you. So they came to Jerich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lijah said unto him, Elisha, tarry here, I pray you; for the LORD has sent me to Jericho. And he said, As the LORD lives, and as your soul lives, I will not leave you. So they came to Jerich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the prophets that were at Jericho came to Elisha, and said unto him, Know you that the LORD will take away your master from your head to day? And he answered, Yea, I know it; hold all of you your pea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the prophets that were at Jericho came to Elisha, and said unto him, Know you that the LORD will take away your master from your head to day? And he answered, Yea, I know it; hold all of you your peac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the prophets that were at Jericho came to Elisha, and said unto him, Know you that the LORD will take away your master from your head to day? And he answered, Yea, I know it; hold all of you your pea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lijah said unto him, Tarry, I pray you, here; for the LORD has sent me to Jordan. And he said, As the LORD lives, and as your soul lives, I will not leave you. And they two went 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lijah said unto him, Tarry, I pray you, here; for the LORD has sent me to Jordan. And he said, As the LORD lives, and as your soul lives, I will not leave you. And they two went 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lijah said unto him, Tarry, I pray you, here; for the LORD has sent me to Jordan. And he said, As the LORD lives, and as your soul lives, I will not leave you. And they two went 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fifty men of the sons of the prophets went, and stood to view far off: and they two stood by Jord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fifty men of the sons of the prophets went, and stood to view far off: and they two stood by Jorda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lijah took his mantle, and wrapped it together, and stroke the waters, and they were divided here and thither, so that they two went over on dry grou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lijah took his mantle, and wrapped it together, and stroke the waters, and they were divided here and thither, so that they two went over on dry grou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when they were gone over, that Elijah said unto Elisha, Ask what I shall do for you, before I be taken away from you. And Elisha said, I pray you, let a double portion of your spirit be upon 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when they were gone over, that Elijah said unto Elisha, Ask what I shall do for you, before I be taken away from you. And Elisha said, I pray you, let a double portion of your spirit be upon 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when they were gone over, that Elijah said unto Elisha, Ask what I shall do for you, before I be taken away from you. And Elisha said, I pray you, let a double portion of your spirit be upon 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You have asked a hard thing: nevertheless, if you see me when I am taken from you, it shall be so unto you; but if not, it shall not be s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You have asked a hard thing: nevertheless, if you see me when I am taken from you, it shall be so unto you; but if not, it shall not be 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still went on, and talked, that, behold, there appeared a chariot of fire, and horses of fire, and parted them both asunder; and Elijah went up by a whirlwind into heav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still went on, and talked, that, behold, there appeared a chariot of fire, and horses of fire, and parted them both asunder; and Elijah went up by a whirlwind into he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sha saw it, and he cried, My father, my father, the chariot of Israel, and the horsemen thereof. And he saw him no more: and he took hold of his own clothes, and rent them in two pie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sha saw it, and he cried, My father, my father, the chariot of Israel, and the horsemen thereof. And he saw him no more: and he took hold of his own clothes, and rent them in two piec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took up also the mantle of Elijah that fell from him, and went back, and stood by the bank of Jord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took up also the mantle of Elijah that fell from him, and went back, and stood by the bank of Jord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the mantle of Elijah that fell from him, and stroke the waters, and said, Where is the LORD God of Elijah? and when he also had smitten the waters, they parted here and thither: and Elisha went o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the mantle of Elijah that fell from him, and stroke the waters, and said, Where is the LORD God of Elijah? and when he also had smitten the waters, they parted here and thither: and Elisha went o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the mantle of Elijah that fell from him, and stroke the waters, and said, Where is the LORD God of Elijah? and when he also had smitten the waters, they parted here and thither: and Elisha went o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ons of the prophets which were to view at Jericho saw him, they said, The spirit of Elijah does rest on Elisha. And they came to meet him, and bowed themselves to the ground before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ons of the prophets which were to view at Jericho saw him, they said, The spirit of Elijah does rest on Elisha. And they came to meet him, and bowed themselves to the ground before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ons of the prophets which were to view at Jericho saw him, they said, The spirit of Elijah does rest on Elisha. And they came to meet him, and bowed themselves to the ground before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they urged him till he was ashamed, he said, Send. They sent therefore fifty men; and they sought three days, but found him no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they urged him till he was ashamed, he said, Send. They sent therefore fifty men; and they sought three days, but found him no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came again to him, (for he tarried at Jericho,) he said unto them, Did I not say unto you, Go no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came again to him, (for he tarried at Jericho,) he said unto them, Did I not say unto you, Go no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en of the city said unto Elisha, Behold, I pray you, the situation of this city is pleasant, as my lord sees: but the water is nil, and the ground barr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en of the city said unto Elisha, Behold, I pray you, the situation of this city is pleasant, as my lord sees: but the water is nil, and the ground barr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Bring me a new cruse, and put salt therein. And they brought it to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Bring me a new cruse, and put salt therein. And they brought it to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ent forth unto the spring of the waters, and cast the salt in there, and said, Thus says the LORD, I have healed these waters; there shall not be from thence any more death or barren lan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ent forth unto the spring of the waters, and cast the salt in there, and said, Thus says the LORD, I have healed these waters; there shall not be from thence any more death or barren lan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waters were healed unto this day, according to the saying of Elisha which he spok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up from thence unto Bethel: and as he was going up by the way, there came forth little children out of the city, and mocked him, and said unto him, Go up, you bald head; go up, you bald he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up from thence unto Bethel: and as he was going up by the way, there came forth little children out of the city, and mocked him, and said unto him, Go up, you bald head; go up, you bald he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up from thence unto Bethel: and as he was going up by the way, there came forth little children out of the city, and mocked him, and said unto him, Go up, you bald head; go up, you bald he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turned back, and looked on them, and cursed them in the name of the LORD. And there came forth two she bears out of the wood, and tare forty and two children of t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turned back, and looked on them, and cursed them in the name of the LORD. And there came forth two she bears out of the wood, and tare forty and two children of th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ent from thence to mount Carmel, and from thence he returned to Samar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ent from thence to mount Carmel, and from thence he returned to Samari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எலியாவைச் சுழல்காற்றிலே பரலோகத்திற்கு எடுத்துக் கொள்ளப் போகிறபோது, எலியா எலிசாவோடேகூ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லிலிருந்து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லியா எலிசாவை நோக்கி: நீ இங்கே இரு; கர்த்தர் என்னைப் பெத்தேல்மட்டும் போக அனுப்பு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எலிசா: நான் உம்மை விடுகிறதில்லை என்று கர்த்தரின் ஜீவனையும் உம்முடைய ஜீவனையும்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ன்; அப்படியே இருவரும் பெத்தேலு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த்தேலிலிருந்த தீர்க்கதரிசிகளின் புத்திரர் எலிசாவினிடத்தில் வந்து: இன்றை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க்குத் தலைமையாயிருக்கிற உன் எஜமானை உன்னைவிட்டு எடுத்துக் கொள்வார் என்பது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மா என்றார்கள். அதற்கு அவன்: எனக்குத் தெரியும், சும்மா இ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எலியா அவனை நோக்கி: எலிசாவே, நீ இங்கே இரு; கர்த்தர் என்னை எரிகோமட்டும் போக அனுப்பு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நான் உம்மை விடுகிறதில்லை என்று கர்த்தருடைய ஜீவனையும் உம்முடைய ஜீவனையும்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ன்; அப்படியே அவர்கள் எரிகோவு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ரிகோவிலிருந்த தீர்க்கதரிசிகளின் புத்திரர் எலிசாவினிடத்தில் வந்து: இன்றைக்குக் கர்த்தர்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யாயிருக்கிற உன் எஜமானை உன்னைவிட்டு எடுத்துக்கொள்வார் என்பது உனக்குத் தெரியுமா என்று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 அதற்கு அவன்: எனக்குத் தெரியும், சும்மா இ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எலியா அவனை நோக்கி: நீ இங்கே இரு; கர்த்தர் என்னை யோர்தானுக்கு அனுப்புகிறார் என்றா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ன் உம்மை விடுகிறதில்லை என்று கர்த்தருடைய ஜீவனையும் உம்முடைய ஜீவனையும்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டியே இருவரு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ர்க்கதரிசிகளின் புத்திரரில் ஐம்பதுபேர் போய், தூரத்திலே பார்த்துக்கொண்டு நின்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ரும் யோர்தான் கரையிலே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எலியா, தன் சால்வையை எடுத்து முறுக்கித் தண்ணீரை அடித்தான்; அது இருபக்கமாகப் பி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ருவரும் உலர்ந்த தரைவழியாய் அக்கரை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அக்கரைப்பட்டபின்பு, எலியா எலிசாவை நோக்கி: நான் உன்னைவிட்டு எடுத்துக்கொள்ளப்படு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க்குச் செய்யவேண்டியது என்ன கேள் என்றான். அதற்கு எலிசா: உம்மிடத்திலுள்ள ஆவியின் வர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ப்பாய்க் கிடைக்கும்படி வேண்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ன்: அரிதான காரியத்தைக் கேட்டாய்; உன்னைவிட்டு நான் எடுத்துக்கொள்ளப்படுகையில் என்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ல் உனக்குக் கிடைக்கும்; இல்லாவிட்டால் கிடை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பேசிக்கொண்டு நடந்துபோகையில், இதோ, அக்கினிரதமும் அக்கினிக் குதிரைகளும் அவர்கள் நடு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இருவரையும் பிரித்தது; எலியா சுழல்காற்றிலே பரலோகத்திற்கு ஏறி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 எலிசா கண்டு: என் தகப்பனே, என் தகப்பனே, இஸ்ரவேலுக்கு இரதமும் குதிரைவீரருமாய் இருந்தவ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பினான்; அவனை அப்புறம் காணாமல், தன் வஸ்திரத்தைப் பிடித்து இரண்டு துண்டாகக் கி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அவன் எலியாவின் மேலிருந்துகீழே விழுந்த சால்வையை எடுத்துத் திரும்பிப்போய், யோர்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லே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லியாவின்மேலிருந்து கீழே விழுந்த சால்வையைப் பிடித்து: எலியாவின் தேவனாகிய கர்த்தர் எங்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 தண்ணீரை அடித்தான்; தண்ணீரை அடித்தவுடனே அது இருபக்கமாகப் பிரிந்ததினால் எ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க்கரை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ரிகோவில் பார்த்துக்கொண்டு நின்ற தீர்க்கதரிசிகளின் புத்திரர் அவனைக் கண்டவுடனே, எலியாவின் ஆ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சாவின்மேல் இறங்கியிருக்கிறது என்று சொல்லி, அவனுக்கு எதிர் கொண்டுபோய்த் தரைமட்டும் குனிந்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 உமது அடியாரோடே ஐம்பது பலவான்கள் இருக்கிறார்கள்; அவர்கள் போய் உம்முடைய எஜமானைத் தே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கொடும்; ஒரு வேளை கர்த்தருடைய ஆவியானவர் அவரை எடுத்து, பர்வதங்களில் ஒன்றின்மேலா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களில் ஒன்றிலாகிலும் கொண்டுபோய் வைத்திருப்பார் என்றார்கள். அதற்கு அவ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சலித்துப்போகுமட்டும் அவர்கள் அவனை அலட்டிக்கொண்டிருந்தபடியால் அனுப்புங்கள் என்றா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ம்பது பேரை அனுப்பினார்கள்; அவர்கள் மூன்றுநாள் அவனைத் தேடியும் காணா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ரிகோவிலிருந்த அவனிடத்திற்குத் திரும்பிவந்தபோது, அவன் இவர்களைப் பார்த்து: போகவேண்டாம் எ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ந்தப் பட்டணத்தின் மனுஷர் எலிசாவை நோக்கி: இதோ, எங்கள் ஆண்டவன் காண்கிறபடி இந்தப் பட்ட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ப்புக்கு நல்லது; தண்ணீரோ கெட்டது, நிலமும் பாழ்நி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ன்: ஒரு புதுத் தோண்டியை எடுத்து, அதிலே உப்புப் போட்டுக் கொண்டுவாருங்கள் என்றா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 கொண்டு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நீரூற்றண்டைக்குப் போய், உப்பை அதிலே போட்டு: இந்தத் தண்ணீரை ஆரோக்கியமாக்கினேன்; இனி இ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ம் வராது, நிலப்பாழும் இராது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லிசா சொன்ன வார்த்தையின்படியே அந்தத் தண்ணீர் இந்நாள் வரைக்கும் இருக்கிறபடி ஆரோக்கிய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அவ்விடத்தை விட்டுப் பெத்தேலுக்குப் போனான்; அவன் வழி நடந்து போகையில் பிள்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ருந்து வந்து, அவனைப் பார்த்து: மொட்டைத்தலையா, மொட்டைத்தலையா ஏறிப்போ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அவன் திரும்பி அவர்களைப் பார்த்து: கர்த்தரின் நாமத்திலே அவர்களைச் சபித்தான்; உ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லிருந்து இரண்டு கரடிகள் புறப்பட்டு வந்து, அவர்களில் நாற்பத்திரண்டு பிள்ளைகளைப் பீ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அவ்விடத்தை விட்டுக் கர்மேல் பர்வதத்திற்குப்போய், அங்கேயிருந்து சமாரியாவு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2026-11-02T10:52:32Z</dcterms:created>
  <dcterms:modified xsi:type="dcterms:W3CDTF">2026-11-02T10:52:32Z</dcterms:modified>
  <dc:title>2 இராஜாக்கள்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