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ேடன் தன் இருதயத்தில் சொல்லிக்கொள்ளுகிறான்; அவர்கள் தங்களைக் கெடுத்து, அருவருப்பான அக்கிரமங்களைச் செய்துவருகிறார்கள்; நன்மைசெய்கிறவன் ஒருவனு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ேடன் தன் இருதயத்தில் சொல்லிக்கொள்ளுகிறான்; அவர்கள் தங்களைக் கெடுத்து, அருவருப்பான அக்கிரமங்களைச் செய்துவருகிறார்கள்; நன்மைசெய்கிறவன் ஒருவனு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, தேவன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ல்லாரும் வழிவிலகி, ஏகமாய்க் கெட்டுப்போனார்கள்; நன்மை செய்கிறவனில்லை, ஒருவனாகிலும்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ல்லாரும் வழிவிலகி, ஏகமாய்க் கெட்டுப்போனார்கள்; நன்மை செய்கிறவனில்லை, ஒருவனாகில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ுக்கு அறிவு இல்லையா? அப்பத்தைப் பட்சிக்கிறதுபோல் என் ஜனத்தைப் பட்சிக்கிறார்களே; அவர்கள் தேவனைத் தொழுதுகொள்ளுகிற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 விரோதமாய்ப் பாளயமிறங்கினவனுடைய எலும்புகளை தேவன் சிதறப்பண்ணினபடியால், பயமில்லாத இடத்தில் மிகவும் பயந்தார்கள்; தேவன் அவர்களை வெறுத்தபடியினால் நீ அவர்களை வெட்கப்படுத்தின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 விரோதமாய்ப் பாளயமிறங்கினவனுடைய எலும்புகளை தேவன் சிதறப்பண்ணினபடியால், பயமில்லாத இடத்தில் மிகவும் பயந்தார்கள்; தேவன் அவர்களை வெறுத்தபடியினால் நீ அவர்களை வெட்கப்படுத்தின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ிருந்து இஸ்ரவேலுக்கு இரட்சிப்பு வருவதாக, தேவன் தம்முடைய ஜனத்தின் சிறையிருப்பைத் திருப்பும்போது, யாக்கோபுக்குக் களிப்பும் இஸ்ரவேலுக்கு மகிழ்ச்சியும் உ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ிருந்து இஸ்ரவேலுக்கு இரட்சிப்பு வருவதாக, தேவன் தம்முடைய ஜனத்தின் சிறையிருப்பைத் திருப்பும்போது, யாக்கோபுக்குக் களிப்பும் இஸ்ரவேலுக்கு மகிழ்ச்சியும் உண்ட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ుడు లేడని బుద్ధిహీనులు తమ హృదయములో అనుకొందురు.వారు చెడిపోయినవారు, అసహ్యకార్యములు చేయుదురుమ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డొక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ివేకము కలిగి దేవుని వెదకువారు కలరేమో అనిదేవుడు ఆకాశమునుండి చూచి నరులను పరిశీల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ందరును దారి తొలగి బొత్తిగా చెడియున్నారు ఒకడును తప్పకుండ అందరును చెడియున్నారు మ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రెవరును లేరు ఒక్కడైన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వునికి ప్రార్థనచేయక ఆహారము మింగునట్లుగా నా ప్రజలను మింగు పాపాత్ములకు తెలివి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భయకారణము లేనిచోట వారు భయాక్రాంతులైరి. నన్ను ముట్టడివేయువారి యెముకలను దేవుడు చెదర గొట్టి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 వారిని ఉపేక్షించెను గనుక నీవు వారిని సిగ్గుపర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ీయోనులోనుండి ఇశ్రాయేలునకురక్షణకలుగును గాక. దేవుడు చెరలోనున్న తన ప్రజలను రప్పించునప్పుడు యాకో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ర్షించును ఇశ్రాయేలు సంతో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2026-10-20T07:32:56Z</dcterms:created>
  <dcterms:modified xsi:type="dcterms:W3CDTF">2026-10-20T07:32:56Z</dcterms:modified>
  <dc:title>కీర్తనలు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