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presProps" Target="presProps.xml"/>
  <Relationship Id="rId109" Type="http://schemas.openxmlformats.org/officeDocument/2006/relationships/viewProps" Target="viewProps.xml"/>
  <Relationship Id="rId1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லிஸ்தர் யுத்தம்பண்ணுகிறதற்குத் தங்கள் சேனைகளைச் சேர்த்து, யூதாவிலுள்ள சோக்கோவிலே ஒருமித்துக் கூடி, சோக்கோவுக்கும் அசெக்காவுக்கும் நடுவே இருக்கிற எபேஸ்தம்மீமிலே பாளயமிறங்க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வுலும் இஸ்ரவேல் மனுஷரும் ஒருமித்துக் கூடி, ஏலா பள்ளத்தாக்கிலே பாளயமிறங்கி, பெலிஸ்தருக்கு எதிராக யுத்தத்திற்கு அணிவகுத்து நி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ெலிஸ்தர் அந்தப்பக்கத்தில் ஒரு மலையின்மேலும், இஸ்ரவேலர் இந்தப்பக்கத்தில் ஒரு மலையின்மேலும் நின்றார்கள்; அவர்களுக்கு நடுவே பள்ளத்தாக்கு இ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ாத் ஊரானாகிய கோலியாத் என்னும் பேருள்ள ஒரு வீரன் பெலிஸ்தரின் பாளயத்திலிருந்து புறப்பட்டுவந்து நடுவே நிற்பான்; அவன் உயரம் ஆறுமுழமும் ஒரு ஜாணுமா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தன் தலையின்மேல் வெண்கலச் சீராவைப் போட்டு, ஒரு போர்க்கவசம் தரித்துக்கொண்டிருப்பான்; அந்தக் கவசத்தின் நிறை ஐயாயிரம் சேக்கலான வெண்கலமாயிரு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ன் கால்களிலே வெண்கலக்கவசத்தையும் தன் தோள்களின்மேல் வெண்கலக் கேடகத்தையும் தரித்திருப்ப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ுடைய ஈட்டித்தாங்கு நெசவுக்காரரின் படைமரத்தின் கனதியும் அவன் ஈட்டியின் அலகு அறுநூறுசேக்கல் இரும்புமாயிருக்கும்; பரிசைபிடிக்கிறவன் அவனுக்கு முன்னாக நடப்ப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ந்துநின்று, இஸ்ரவேல் சேனைகளைப் பார்த்துச் சத்தமிட்டு, நீங்கள் யுத்தத்திற்கு அணிவகுத்து நிற்கிறது என்ன? நான் பெலிஸ்தன் அல்லவா? நீங்கள் சவுலின் சேவகர் அல்லவா? உங்களில் ஒருவனைத் தெரிந்துகொள்ளுங்கள், அவன் என்னிடத்தில் வரட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என்னோடே யுத்தம் பண்ணவும் என்னைக் கொல்லவும் சமர்த்தனானால் நாங்கள் உங்களுக்கு வேலைக்காரராய் இருப்போம்; நான் அவனை ஜெயித்து கொல்வேனானால், நீங்கள் எங்களுக்கு வேலைக்காரராய் இருந்து, எங்களை சேவிக்கவேண்டும் என்று சொல்ல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ந்தப் பெலிஸ்தன்: நான் இன்றையதினம் இஸ்ரவேலுடைய சேனைகளை நிந்தித்தேன்; நாம் ஒருவரோடு ஒருவர் யுத்தம்பண்ண ஒருவனை விடுங்கள் என்று சொல்லிக்கொண்டுவருவ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வுலும் இஸ்ரவேலர் அனைவரும் அந்தப் பெலிஸ்தனுடைய வார்த்தைகளைக் கேட்டு, கலங்கி மிகவும் பயப்பட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ு என்பவன் யூதாவிலுள்ள பெத்லெகேம் ஊரானாகிய ஈசாய் என்னும் பேருள்ள எப்பிராத்திய மனுஷனுடைய குமாரனாயிருந்தான்; ஈசாயுக்கு எட்டுக்குமாரர் இருந்தார்கள்; இவன் சவுலின் நாட்களிலே மற்ற ஜனங்களுக்குள்ளே வயதுசென்ற கிழவனாய் மதிக்கப்ப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ஈசாயினுடைய மூன்று மூத்த குமாரர் சவுலோடேகூட யுத்தத்திற்குப் போயிருந்தார்கள்; யுத்தத்திற்குப் போயிருந்த அவனுடைய மூன்று குமாரரில் மூத்தவனுக்கு எலியாப் என்றும், இரண்டாங்குமாரனுக்கு அபினதாப் என்றும், மூன்றாங்குமாரனுக்குச் சம்மா என்றும்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ந்தச் சிங்கத்தையும் அந்தக் கரடியையும் உம்முடைய அடியானாகிய நான் கொன்றேன்; விருத்தசேதனமில்லாத இந்தப் பெலிஸ்தனும் அவைகளில் ஒன்றைப்போல இருப்பான்; அவன் ஜீவனுள்ள தேவனுடைய சேனைகளை நிந்தித்தானே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பின்னும் தாவீது: என்னைச் சிங்கத்தின் கைக்கும் கரடியின் கைக்கும் தப்புவித்த கர்த்தர் இந்தப் பெலிஸ்தனுடைய கைக்கும் தப்புவிப்பார் என்றான்; அப்பொழுது சவுல் தாவீதைப் பார்த்து: போ, கர்த்தர் உன்னுடனேகூட இருப்பாராக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சவுல் தாவீதுக்குத் தன் வஸ்திரங்களை உடுத்துவித்து, வெண்கலமான ஒரு சீராவை அவன் தலையின்மேல் போட்டு, ஒரு கவசத்தையும் அவனுக்குத் தரிப்ப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வனுடைய பட்டயத்தை தாவீது தன் வஸ்திரங்கள்மேல் கட்டிக்கொண்டு, அதிலே அவனுக்குப் பழக்கமில்லாததினால் நடந்துபார்த்தான்; அப்பொழுது தாவீது சவுலை நோக்கி: நான் இவைகளைப் போட்டுக்கொண்டு போகக் கூடாது; இந்த அப்பியாசம் எனக்கு இல்லை என்று சொல்லி, அவைகளைக் களைந்துபோட்டு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தாவீது எல்லாருக்கும் இளையவன்; மூத்தவர்களாகிய அந்த மூன்றுபேரும் சவுலோடேகூடப் போயி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தன் தடியைக் கையிலே பிடித்துக்கொண்டு, ஆற்றிலிருக்கிற ஜந்து கூழாங்கல்லுகளைத் தெரிந்தெடுத்து, அவைகளை மேய்ப்பருக்குரிய தன்னுடைய அடைப்பப்பையிலே போட்டு, தன் கவணைத் தன் கையிலே பிடித்துக்கொண்டு, அந்தப் பெலிஸ்தனண்டையிலே 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வீது சவுலைவிட்டுத் திரும்பிப் போய் பெத்லெகேமிலிருக்கிற தன் தகப்பனுடைய ஆடுகளை மேய்த்துக்கொண்ட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பெலிஸ்தனும் நடந்து, தாவீதண்டைக்கு கிட்டிவந்தான்; பரிசையை பிடிக்கிறவன் அவனுக்கு முன்னாக நடந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ப் பெலிஸ்தன் காலையிலும் மாலையிலும் நாற்பதுநாள் வந்துவந்து நிற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பெலிஸ்தன் சுற்றிப்பார்த்து: தாவீதைக் கண்டு, அவன் இளைஞனும் சவுந்தரிய ரூபமான சிவந்த மேனியுள்ளவனுமாயிருந்தபடியினால், அவனை அசட்டை 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ஈசாய் தன் குமாரனாகிய தாவீதை நோக்கி: உன் சகோதரருக்கு இந்த ஒரு மரக்கால் வறுத்த பயற்றையும், இந்தப் பத்து அப்பங்களையும் எடுத்துக்கொண்டு, பாளயத்திலிருக்கிற உன் சகோதரரிடத்தில் ஓட்டமாய்ப் போய்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ெலிஸ்தன் தாவீதைப் பார்த்து: நீ தடிகளோடே என்னிடத்தில் வர நான் நாயா என்று சொல்லி, அவன் தன் தேவர்களைக்கொண்டு தாவீதைச் சபித்த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ந்தப் பத்துப் பால்கட்டிகளை ஆயிரம்பேருக்கு அதிபதியானவனிடத்தில் கொடுத்து, உன் சகோதரர் சுகமாயிருக்கிறார்களா என்று விசாரித்து, அவர்களிடத்தில் அடையாளம் வாங்கிக் கொண்டுவா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பின்னும் அந்தப் பெலிஸ்தன் தாவீதைப் பார்த்து: என்னிடத்தில் வா; நான் உன் மாம்சத்தை ஆகாயத்துப் பறவைகளுக்கும் காட்டு மிருகங்களுக்கும் கொடுப்பேன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சவுலும், அவர்களும், இஸ்ரவேலர் எல்லாரும், ஏலா பள்ளத்தாக்கிலே பெலிஸ்தரோடு யுத்தம்பண்ணிக்கொண்டிருந்த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அதற்குத் தாவீது: பெலிஸ்தனை நோக்கி: நீ பட்டயத்தோடும், ஈட்டியோடும், கேடகத்தோடும் என்னிடத்தில் வருகிறாய்; நானோ நீ நிந்தித்த இஸ்ரவேலுடைய இராணுவங்களின் தேவனாகிய சேனைகளுடைய கர்த்தரின் நாமத்திலே உன்னிடத்தில் வருகிற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ாவீது அதிகாலையில் எழுந்து, ஆடுகளைக் காவலாளி வசமாய் விட்டு, ஈசாய் தனக்குக் கற்பித்தபடியே எடுத்துக்கொண்டுபோய், இரதங்கள் இருக்கிற இடத்திலே வந்தான்; சேனைகள் அணிவகுத்து நின்று, யுத்தத்திற்கென்று ஆர்ப்பரித்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இன்றையதினம் கர்த்தர் உன்னை என் கையில் ஒப்புக்கொடுப்பார்; நான் உன்னைக் கொன்று, உன் தலையை உன்னை விட்டு வாங்கி, பெலிஸ்தருடைய பாளயத்தின் பிணங்களை இன்றையதினம் ஆகாயத்துப் பறவைகளுக்கும், பூமியின் காட்டு மிருகங்களுக்கும் கொடுப்பேன்; அதனால் இஸ்ரவேலில் தேவன் ஒருவர் உண்டு என்று பூலோகத்தார் எல்லாரும் அறிந்து கொள்ளுவா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கர்த்தர் பட்டயத்தினாலும் ஈட்டியினாலும் ரட்சிக்கிறவர் அல்ல என்று இந்த ஜனக்கூட்டமெல்லாம் அறிந்து கொள்ளும்; யுத்தம் கர்த்தருடையது; அவர் உங்களை எங்கள் கையில் ஒப்புக்கொடுப்பார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ப்பொழுது அந்தப் பெலிஸ்தன் எழும்பி, தாவீதுக்கு எதிராகக் கிட்டிவருகையில், தாவீது தீவிரமாய் அந்தச் சேனைக்கும் அந்தப் பெலிஸ்தனுக்கும் எதிராக ஓடி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தன் கையை அடைப்பத்திலே போட்டு, அதிலிருந்து ஒரு கல்லை எடுத்து, கவணிலே வைத்துச் சுழற்றி, பெலிஸ்தனுடைய நெற்றியிலே பட எறிந்தான்; அந்தக் கல் அவன் நெற்றியில் பதிந்து போனதினால், அவன் தரையிலே முகங்குப்புற விழுந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இவ்விதமாகத் தாவீது ஒரு கவணினாலும் ஒரு கல்லினாலும் பெலிஸ்தனை மேற்கொண்டு, அவனை மடங்கடித்து, அவனைக் கொன்றுபோட்டான்; தாவீதின் கையில் பட்டயம் இல்லாதி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ஆகையால் தாவீது பெலிஸ்தனண்டையில் ஓடி அவன்மேல் நின்று, அவன் பட்டயத்தை எடுத்து, அதை அதின் உறையிலிருந்து உருவி, அவனைக் கொன்று அதினாலே அவன் தலையை வெட்டிப்போட்டான்; அப்பொழுது தங்கள் வீரன் செத்துப்போனான் என்று பெலிஸ்தர் கண்டு, ஓடிப்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அப்பொழுது இஸ்ரவேலரும் யூதா மனுஷரும் எழும்பி, ஆர்ப்பரித்து, பள்ளத்தாக்கின் எல்லைமட்டும், எக்ரோனின் வாசல்கள்மட்டும், பெலிஸ்தரைத் துரத்தினார்கள்; சாராயீமின் வழியிலும், காத் பட்டணமட்டும், எக்ரோன் பட்டணமட்டும், பெலிஸ்தர் வெட்டுண்டு விழுந்த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இஸ்ரவேல் புத்திரர் பெலிஸ்தரை மூர்க்கமாய்த் துரத்தினபிற்பாடு, திரும்பி வந்து, அவர்களுடைய பாளயங்களைக் கொள்ளையிட்ட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ஸ்ரவேலரும் பெலிஸ்தரும் ஒருவருக்கு எதிராக ஒருவர் அணிவகுத்துக் கொண்டிருந்த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தாவீது பெலிஸ்தனுடைய தலையை எடுத்து, அதை எருசலேமுக்குக் கொண்டு வந்தான்; அவன் ஆயுதங்களையோ தன் கூடாரத்திலே வைத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தாவீது: தான் கொண்டுவந்தவைகளை இறக்கி, ரஸ்துக்களைக் காக்கிறவன் வசமாக வைத்து விட்டு, சேனைக்குள் ஓடி, தன் சகோதரரைப் பார்த்து: சுகமாயிருக்கிறீர்களா என்று கேட்ட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ாவீது பெலிஸ்தனுக்கு எதிராகப் புறப்பட்டுப்போகிறதைச் சவுல் கண்டபோது, அவன் சேனாபதியாகிய அப்னேரைப் பார்த்து: அப்னேரே, இந்த வாலிபன் யாருடைய மகன் என்று கேட்டான்; அதற்கு அப்னேர்: ராஜாவே, எனக்குத் தெரியாது என்று உம்முடைய ஜீவனைக்கொண்டு சொல்லுகிறேன்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் இவர்களோடே பேசிக்கொண்டிருக்கையில், இதோ, காத் ஊரானாகிய கோலியாத் என்னும் பேருள்ள அந்தப் பெலிஸ்த வீரன் பெலிஸ்தரின் சேனைகளிலிருந்து எழும்பிவந்து நின்று, முன் சொன்ன வார்த்தைகளையே சொன்னான்; அதைத் தாவீது கே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ஸ்ரவேலர் எல்லாரும் அந்த மனுஷனைக் காணும்போது மிகவும் பயப்பட்டு, அவன் முகத்துக்கு விலகி ஓடிப்போவ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அப்பொழுது ராஜா: அந்தப் பிள்ளையாண்டான் யாருடைய மகன் என்று விசாரி என்ற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ந்நேரத்திலே இஸ்ரவேலர்: வந்து நிற்கிற அந்த மனுஷனைக் கண்டீர்களா, இஸ்ரவேலை நிந்திக்க வந்து நிற்கிறான்; இவனைக் கொல்லுகிறவன் எவனோ, அவனை ராஜா மிகவும் ஐசுவரியவானாக்கி, அவனுக்குத் தம்முடைய குமாரத்தியைத் தந்து, அவன் தகப்பன் வீட்டாருக்கு இஸ்ரவேலிலே சர்வமானியம் கொடுப்பார் என்ற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தாவீது பெலிஸ்தனைக் கொன்று திரும்புகையில், அப்னேர் அவனைச் சவுலுக்கு முன்பாக அழைத்துக்கொண்டு போய்விட்டான்; பெலிஸ்தனுடைய தலை அவன் கையில் இருந்தது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ப்பொழுது தாவீது தன்னண்டையிலே நிற்கிறவர்களைப் பார்த்து, இந்தப் பெலிஸ்தனைக் கொன்று இஸ்ரவேலுக்கு நேரிட்ட நிந்தையை நீக்குகிறவனுக்கு என்ன செய்யப்படும்; ஜீவனுள்ள தேவனுடைய சேனைகளை நிந்திக்கிறதற்கு விருத்தசேதனம் இல்லாத இந்த பெலிஸ்தன் எம்மாத்திரம் என்ற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அப்பொழுது சவுல்: வாலிபனே, நீ யாருடைய மகன் என்று அவனைக் கேட்டதற்கு, தாவீது: நான் பெத்லெகேம் ஊரானாயிருக்கிற உம்முடைய அடியானாகிய ஈசாயின் மகன் என்றான்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ற்கு ஜனங்கள்: அவனைக் கொல்லுகிறவனுக்கு இன்ன இன்னபடி செய்யப்படும் என்று முன் சொன்ன வார்த்தைகளையே அவனுக்குச் சொன்னார்கள்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மனுஷரோடே அவன் பேசிக்கொண்டிருக்கிறதை அவன் மூத்த சகோதரனாகிய எலியாப் கேட்டபோது, அவன் தாவீதின்மேல் கோபங்கொண்டு: நீ இங்கே வந்தது என்ன? வனாந்தரத்திலுள்ள அந்தக் கொஞ்ச ஆடுகளை நீ யார் வசத்தில் விட்டாய்? யுத்தத்தைப் பார்க்க அல்லவா வந்தாய்? உன் துணிகரத்தையும், உன் இருதயத்தின் அகங்காரத்தையும் நான் அறிவேன் என்றான்.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ற்குத் தாவீது: நான் இப்பொழுது செய்தது என்ன? நான் வந்ததற்கு முகாந்தரம் இல்லையா என்று சொல்லி,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ை விட்டு, வேறொருவனிடத்தில் திரும்பி, அந்தப்பிரகாரமாகவே கேட்டான்; ஜனங்கள் முன்போலவே உத்தரவு சொன்னார்கள்.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சொன்ன வார்த்தைகளை அவர்கள் கேட்டு, அதைச் சவுலின் சமுகத்தில் அறிவித்தார்கள்; அப்பொழுது அவன் அவனை அழைப்பித்தான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ாவீது சவுலை நோக்கி: இவனிமித்தம் ஒருவனுடைய இருதயமும் கலங்க வேண்டியதில்லை; உம்முடைய அடியானாகிய நான் போய், இந்தப் பெலிஸ்தனோடே யுத்தம்பண்ணுவேன் என்றான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சவுல் தாவீதை நோக்கி: நீ இந்தப் பெலிஸ்தனோடே எதிர்த்து யுத்தம் பண்ண உன்னால் ஆகாது; நீ இளைஞன், அவனோ தன் சிறு வயதுமுதல் யுத்தவீரன் என்றான்.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தாவீது சவுலைப்பார்த்து: உம்முடைய அடியான் என் தகப்பனுடைய ஆடுகளை மேய்த்துக்கொண்டிருக்கிற போது, ஒருவிசை ஒரு சிங்கமும் ஒரு விசை ஒரு கரடியும் வந்து, மந்தையிலிருக்கிற ஒரு ஆட்டைப் பிடித்துக்கொண்டது.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நான் அதைத் தொடர்ந்துபோய், அதை அடித்து, அதை அதின் வாய்க்குத் தப்புவித்தேன்; அது என்மேல் பாய்ந்த போது, நான் அதின் தாடியைப் பிடித்து, அதை அடித்துக் கொன்றுபோட்ட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2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લિસ્તીઓ યહૂદાના લોકો સાથે લડવા તૈયાર થયા અને યહૂદામાં સોખોહ આગળ ભેગા થયા, સૈન્ય ભેગુ થયુ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ોખોહ અને અઝેકાહ વચ્ચે છાવણી નાખી, એફેસ દામ્મીમ બોલાવાતા એક શહરેમ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શાઉલ અને ઇસ્રાએલીઓએ ભેગા થઈને એલાહની ખીણમાં છાવણી નાખી અને પલિસ્તીઓ સામે લડવા, તેઓએ પર્વત હરો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લિસ્તીઓ એક ટેકરી ઉપર એકઠાં થયાં અને ઇસ્રાએલીઓ બીજી ટેકરી ઉપર; બંનેની વચ્ચે એક ખીણ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પલિસ્તીઓની છાવણીમાંથી ગોલ્યાથ નામનો એક યોદ્ધો ઇસ્રાએલીઓને દ્વંદ્ધયુદ્ધ માંટે પડકારવા બહાર આ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ગાથનો વતની હતો. તે આશરે નવ ફૂટ ઊંચ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એ ગાથ નગરનો વતની હતો. તે નવ ફૂટ કરતા ઊંચો હતો. તેણે કાંસાનો ટોપ પહેર્યો હતો, અને માંછલીની ચામ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પરના ભીંગડા જેવુ બખતર પહેરેલુ હતું આ કાંસાનાં બખતરનું વજન પાંચ હજાર શેકેલ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ને પગે કાંસાનું બખ્તર ચડાવેલું હતું અને તેના ખભા ઉપર કાંસાનો ભાલો લટકાવેલ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ના ભાલાનો હાથો વણકરની સાળના તાર જેવો હતો અને તેનું લોખંડનું પાંનુ આશરે છસો શેકેલ વજનનું 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ઢાલ ઉપાડનારો તેની આગળ ચાલ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ણે ઊભા રહીને ઇસ્રાએલનાં સૈન્યને હાંક માંરી, “તમે ત્યાં યુદ્ધ માંટે વ્યુહબદ્ધ કેમ થયા છો?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 છું અને તમે બધાં શાઉલના ગુલામો છો. માંરી સાથે લડવા તમે તમાંરો એક માંણસ પસંદ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ો તે માંણસ મને માંરી નાખે, તો અમે તમાંરા ગુલામ થઈશું. પણ જો હું તેને માંરી નાખું, તો તમાંરે બધ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માંરા ગુલામ થઈને અમાંરી સેવા કરવ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ણે વધુમાં કહ્યું, “હું આજે ઇસ્રાએલી સેનાને પડકાર કરું છું, માંરી સાથે લડવા માંટે એ માંણસ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કલવાં હું આહવાન આપુ છુ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આ સાંભળીને શાઉલ અને તેના માંણસો ભયથી થથરી ગયા.લડવા જતો દાઉ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ુદાના બેથલેહેમમાં એફાથી કુલમાંના યશાઇનો પુત્ર દાઉદ હતો. યશાઇને સાઠ પુત્રો હતા. શાઉલના સમ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શાઇ વૃદ્વ ગણા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યશાઇના ત્રણ મોટા પુત્રો શાઉલ સાથે યુદ્ધમાં ગયા હતા. તે હતા: એલીઆબ પહેલો પુત્ર, અબીનાદાબ બીજો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્માંહ ત્રીજ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આ રીતે મેં સિંહને અને રીંછને માંર્યા છે. આ વિદેશી પલિસ્તીના પણ હું એવા જ હાલ કરીશ. કારણ કે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ા જાગતા દેવની સેનાનો તિરસ્કાર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વાએ મને સિંહોના અને રીછોના પંજામાંથી બચાવ્યા છે, તે જ મને આ પલિસ્તીઓના પંજામાંથી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શે.”આખરે શાઉલ સંમત થયો અને કહ્યું, “જા, ભલે જા, યહોવા તારું રક્ષણ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શાઉલે દાઉદને પોતાનું બખ્તર પહેરાવ્યું. તેના માંથા પર કાંસાનો ટોપ મૂકયો અને કવચ પહેર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તેના બખ્તર ઉપર શાઉલે પોતાની તરવાર લટકાવી, અને દાઉદે ચાલવાનો પ્રયત્ન કરી જોયો, પણ તે આ બધ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ેવાયેલો ન હોવાથી તે ચાલી શકયો નહિ.તેણે શાઉલને કહ્યું, “આ બધાં સાથે મને ચાલતાં ફાવતું નથી. હું એના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ટેવાયેલો નથી,” આથી તેણે તે બધુ ઉતારી નાખ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દાઉદ સૌથી નાનો હતો. મોટા ત્રણ પુત્રો શાઉલની સેનામાં જોડા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પછી તેણે પોતાની થેલી લીધી અને નદીના વહેણમાંથી પાંચ સુંવાળા પથરા ઉપાડીને થેલીમાં મૂકયા,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ગોફણ લઈને તે પેલા પલિસ્તી તરફ ઊ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રંતુ દાઉદ ઘેટાંની સંભાળ રાખવા શાઉલની છાવણી અને બેથલેહેમ વચ્ચે આવજા કર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ની ઢાલ ઊંચકનાર તેની આગળ આગળ ચાલતો હતો. તે દાઉદની નજીક આવતો જ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ચાળીસ દિવસ સુધી સવાર અને સાંજ પેલો પલિસ્તી ગોલ્યાથ બહાર આવતો અને તેમને પડકાર કર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તેણે દાઉદને ધારી ધારીને જોયો અને તેના ઉપર હસતો હતો, કારણ કે તે દાઉદ તો હજુ એક ગલગોટા જેવો રૂપાળ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ુવા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પછી એક દિવસે યશાઇએ તેના પુત્ર દાઉદને કહ્યું, “તારા ભાઈઓ માંટે આ દસ રોટલી અને થોડા શેકેલ દાણા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તેણે દાઉદને કહ્યું, “હું તે કંઈ કૂતરો છું કે તું માંરી સામે લાકડી લઈને આવ્યો છે?” તેણે પોત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ોના નામે દાઉદને શાપ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આ દસ પનીરના ટુંકડા તેઓના સહસ્રાધિપતિને આપજે અને તારા ભાઈઓના કુશળ સમાંચાર જાણીને અને તેમ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 એંધાણી લઈને પાછો આવ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તેણે દાઉદને કહ્યું, “માંરી નજીક આવ, હું તારું માંસ આકાશનાં પક્ષીઓને અને જંગલી પ્રાણીઓને 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રાજા શાઉલ, તારા ભાઈઓ અને બધા ઇસ્રાએલીઓ એલાહની ખીણમાં પલિસ્તીઓ સામે લડી રહ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દાઉદે જવાબ આપ્યોં, “તું માંરી સામે તરવાર, ભાલો ને કટારી લઈને આવ્યો છે, પરંતુ હું તારી સામ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 સૈન્યનું તેઁ અપમાંન કર્યુ છે; તેના જીવતા દેવ સર્વસમર્થ યહોવાના નામે આવ્યો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બીજે દિવસે વહેલી સવારે દાઉદ ઊઠયો અને ઘેટાં સંભાળવાનું રખેવાળને સોંપીને, ખાવાનું લઈને યશા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્ઞા મુજબ ચાલી નીકળ્યો. લશ્કર યુદ્ધનાદ કરતું કરતું યુદ્ધક્ષેત્ર ભણી જતું હતું, ત્યાં દાઉદ છાવણ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 પહોંચ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આજે યહોવા તને માંરા હાથમાં સુપ્રત કરી દેશે અને હું તારો જીવ લઈશ. આજે હું તારું માંથું કાપી નાખી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ારા શબને પક્ષીઓને અને જંગલી પ્રાણીઓને ખાવા આપીશ; અમે બીજા પલિસ્તી સૈનિકોના શબોનું પણ આમ 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ું. ત્યારે સમસ્ત જગત જાણશે કે ઇસ્રાએલમાં દેવ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અહીં ભેગા થયેલા સૌ કોઈ જાણે કે, યહોવાને રક્ષણ કરવા માંટે નથી જરૂર તરવારની કે નથી જરૂર ભાલાન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ુદ્ધમાં વિજય યહોવાનો છે અને તે તમને અમાંરા હાથમાં સોંપી દે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પછી તે પલિસ્તી ઊઠીને દાઉદની સામે લડવા આગળ આવવા લાગ્યો, એટલે દાઉદ પલિસ્તીઓના લશ્કર તરફ તેનો સામ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દોડ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દાઉદે ઝોળીમાં હાથ નાખીને એક પથ્થર કાઢયો અને તે ગોફણમાં મૂકીને પલિસ્તીના કપાળમાં માંર્યો. પથ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કપાળમાં જોરથી વાગ્યો અને તે ઊંધે માંથે ભોંય પર પટકાઈ પડ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આમ, દાઉદે પથ્થર અને ગોફણ વડે પલિસ્તી ઉપર જીત મેળવી અને તરવાર વગર જ તેને માંરી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પછી તેણે તેની પાસે દોડી જઈને તેની છાતી ઉપર ઊભા રહી તેની મ્યાનમાંથી તરવાર ખેંચી કાઢી તેનું માંથ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ડથી જૂદું કરીને તેને માંરી નાખ્યો.પલિસ્તીઓએ જયારે જોયું કે પોતાનો યોદ્ધો માંર્યો ગયો છે ત્ય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ગ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ઇસ્રાએલ અને યહૂદાના લોકો રણગર્જના કરી આગળ ધસી આવ્યા અને ગાથ સુધી તથા એક્રોનની ભાગોળો સુ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લિસ્તીઓની પાછળ પડયા. શાઅરાઈમથી માંડીને છેક ગાથ અને એક્રોન સુધીનો આખો રસ્તો ઘવાયેલા પલિસ્તીઓથી છવા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ઇસ્રાએલીઓએ પલિસ્તીઓનો પીછો કરીને પાછા ફરતા તેમની છાવણી લૂંટ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થોડીવારમાં ઇસ્રાએલીઓ અને પલિસ્તીઓની સેના યુદ્ધ માંટે સામસામી ગોઠવાઈ ગ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દાઉદે ગોલ્યાથનું મસ્તક લીધું અને તે યરૂશાલેમ લઈ ગયો; એ પલિસ્તીના હથિયારો પોતાના તંબુમાં જ રહ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ાઉદ પોતાનો સામાંન, ભંડાર સાચવનાર અમલદારને સોંપીને તેના ભાઈઓને મળવા ઝડપથી સૈન્ય તરફ દો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જયારે શાઉલે દાઉદને ગોલ્યાથની સામે લડવા જતો જોયો ત્યારે તેણે તેના સેનાપતિ આબ્નેરને સવાલ કર્ય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આબ્નેર, એ જુવાન કોણ છે?”આબ્નેરે જવાબ આપ્યો, “નામદાર, આપના સમ, એ કોણ છે, હું જાણત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તે તેઓની સાથે વાતો કરતો હતો તે જ સમયે પલિસ્તી યોદ્ધા ગોલ્યાથે સેનામાંથી બહાર આવીને રોજ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ને પડકાર ફેંક્યો. દાઉદે એ સાંભ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ઇસ્રાએલીઓ ગોલ્યાથને જોઈને ભયના માંર્યા નાસવા લાગ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એટલે રાજાએ તેને કહ્યું, “જા, તે કોનો પુત્ર છે, તે હકીકત શોધી લ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ક ઇસ્રાએલી સૈનિકે કહ્યું, “પેલા માંણસને તેઁ જોયો જે ઇસ્રાએલીઓને પડકારવા આવ્યો હતો? અને એને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ોઈ માંરી નાખે તેને રાજા મોટું ઇનામ આપશે, અને તે તેને ઘણી સંપત્તિ આપશે, પોતાની કુંવરી તેની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રણાવશે અને તેના કુટુંબને કરવેરો ભરવામાંથી મુકિત આપ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આથી દાઉદ જયારે પલિસ્તીને માંરી નાખીને તેનું માંથું હાથમાં લઈને પાછો આવ્યો ત્યારે આબ્નેર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 પાસે લ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દાઉદે ત્યા ઊભેલા માંણસોને પૂછયું, “જે કોઈ આ પલિસ્તીને માંરી નાખે અને ઇસ્રાએલીઓની નામોશી ભૂં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ે તેને શું ઇનામ મળે? આખરે આ ગોલ્યાથ છે કોણ? તે કોઇ જ નથી. એક વિદેશી થઇને જીવતાજાગતા દેવના સૈન્ય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િરસ્કાર કરવાની હિંમત તે કેવી રીતે કરી શક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શાઉલે પૂછયું, “તું, કોનો પુત્ર છે?”દાઉદે જવાબ આપ્યો, “હું આપના સેવક બેથલેહેમના યશાઇનો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દાઉદને ગોલ્યાથને માંરી નાખવાના ઇનામનો જવાબ લોકો પાસેથી મળી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પરંતુ દાઉદના સૌથી મોટા ભાઈ અલીઆબે તેને લોકો સાથે વાત કરતાં સાંભળ્યો, એટલે તેને એકદમ ગુસ્સ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ચડ્યો. તેણે દાઉદને કહ્યું. “તું અહીં શું કરે છે? અને તું વગડામાં તારાં મૂઠીભર ઘેટાં કોને સોંપી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? હું જાણું છું; તું કેવો ઘમંડી અને ઉદ્ધત છોકરો છે. તું લડાઈ જોવા જ આવ્યો છે ન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દાઉદે જવાબ આપ્યો, “મેં શું કર્યું છે? માંરે કોઈને સવાલ પણ ના પૂછવ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એમ કહીને તેણે બીજા માંણસ તરફ ફરીને તેને એ જ સવાલ પૂછયો, પણ બધાએ એ જ જવાબ આપ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દાઉદે જે કહ્યું હતું તે થોડા લોકોએ સાંભળ્યું, તેમણે શાઉલને આ વિષે કહ્યું. તેથી શાઉલ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ોલાવડ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ાઉદે શાઉલને કહ્યું, “હિંમત હારવાની જરૂર નથી. હું તે પલિસ્તી સાથે લડ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શાઉલે કહ્યું, “ના, તું જઈને એ પલિસ્તી સાથે કેવી રીતે લડશે? તું તો નાનો છોકરો છે અને તેણે તો ના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ો ત્યારથી આખી જીંદગી લડવામાં જ ગા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દાઉદે ભારપૂર્વક જણાવ્યું, “નામદાર, હું માંરા પિતાનાં ઘેટાં ચારું છું. જો કોઈ વાર સિંહ કે રીં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ને અમાંરા ટોળામાંથી ઘેટું ઉપાડી જાય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ો હું તેની પાછળ પડી તેના ઉપર હુમલો કરીને તેના મોંમાંથી તેને છોડાવી લાવું છું. જો તે માંરી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ાય છે તો હું તેની દાઢી પકડીને માંરી માંરીને તેનો જીવ લઉ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2026-10-21T06:10:19Z</dcterms:created>
  <dcterms:modified xsi:type="dcterms:W3CDTF">2026-10-21T06:10:19Z</dcterms:modified>
  <dc:title>૧ શમૂએલ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