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ச் சரிக்கட்டுகிற தேவனாகிய கர்த்தாவே, நீதியைச் சரிக்கட்டுகிற தேவனே, பிரகா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நியாயாதிபதியே, நீர் எழுந்து பெருமைக்காரருக்குப் பதிலள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துன்மார்க்கர் எதுவரைக்கும் மகிழ்ந்து, துன்மார்க்கர் எதுவரைக்கும் களிகூர்ந்த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ுவரைக்கும் அக்கிரமக்காரர் யாவரும் வாயாடி கடினமாய்ப் பேசி, பெருமைப் பாராட்டுவா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அவர்கள் உமது ஜனத்தை நொறுக்கி, உமது சுதந்தரத்தை ஒடுக்க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தவையையும் பரதேசியையும் கொன்று, திக்கற்ற பிள்ளைகளைக் கொலை செய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பாரார், யாக்கோபின் தேவன் கவனியார் என்று சொல்ல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ில் மிருககுணமுள்ளவர்களே, உணர்வடையுங்கள்; மூடரே, எப்பொழுது புத்திமான்களாவீர்கள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ை உண்டாக்கினவர் கேளாரோ? கண்ணை உருவாக்கினவர் காணார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ை தண்டிக்கிறவர் கடிந்துகொள்ளாரோ? மனுஷனுக்கு அறிவைப் போதிக்கிறவர் அறியார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ை தண்டிக்கிறவர் கடிந்துகொள்ளாரோ? மனுஷனுக்கு அறிவைப் போதிக்கிறவர் அறியார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யோசனைகள் வீணென்று கர்த்தர் அறிந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துன்மார்க்கனுக்குக் குழிவெட்டப்படும்வரைக்கும், நீர் தீங்குநாட்களில் அமர்ந்திருக்கப்பண்ண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ட்சித்து, உம்முடைய வேதத்தைக்கொண்டு போதிக்கிற மனுஷன் பாக்கிய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ை நெகிழவிடாமலும், தம்முடைய சுதந்தரத்தைக் கைவிடாமலும் இர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ம் நீதியினிடமாகத் திரும்பும்; செம்மையான இருதயத்தார் யாவரும் அதைப் பின்பற்ற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 பட்சத்தில் நிற்பவன் யா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 பட்சத்தில் நிற்பவன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த் துணையாயிராவிட்டால், என் ஆத்துமா சீக்கிரமாய் மவுனத்தில் வாசம்பண்ணி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ால் சறுக்குகிறது என்று நான் சொல்லும்போது, கர்த்தாவே, உமது கிருபை என்னைத் தாங்க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உள்ளத்தில் விசாரங்கள் பெருகுகையில், உம்முடைய ஆறுதல்கள் என் ஆத்துமாவைத் தேற்ற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உள்ளத்தில் விசாரங்கள் பெருகுகையில், உம்முடைய ஆறுதல்கள் என் ஆத்துமாவைத் தேற்ற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க் கட்டளையினால் பிறப்பிக்கிற கொடுங்கோலாசனம் உமக்கு இசைந்திருக்கும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க் கட்டளையினால் பிறப்பிக்கிற கொடுங்கோலாசனம் உமக்கு இசைந்திருக்கும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மானுடைய ஆத்துமாவுக்கு விரோதமாய்க் கூட்டங்கூடி, குற்றமில்லாத இரத்தத்தைக் குற்றப்படுத்த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ோ எனக்கு அடைக்கலமும், என் தேவன் நான் நம்பியிருக்கிற கன்மலையுமாய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 சங்கரிப்பார்; நம்முடைய தேவனாகிய கர்த்தர் அவர்களைச் சங்கரி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 சங்கரிப்பார்; நம்முடைய தேவனாகிய கர்த்தர் அவர்களைச் சங்கர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7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 યહોવા, ખોટું કરનારને તમે શિક્ષા કરો છો, હે બદલો લેનારા દેવ! દર્શન આપ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પૃથ્વીના ન્યાયાધીશ, ઊઠો અને ગવિર્ષ્ઠોને યોગ્ય શિક્ષ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ક્યાં સુધી તમે દુષ્ટ લોકોને તેમની હસીમજાક કરવા દેશો? કેટલી વધાર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અભિમાન યુકત વાતો કરે છે; અને સર્વ અન્યાય કરનારા વડાઇ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, તેઓ તમારા લોકો પર જુલમ કરે છે; અને તેઓ તમારા વારસાને દુ:ખ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વિધવાઓ અને વિદેશીઓની ભારે હત્યા કરે છે; અનાથની હત્ય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કહે છે, “યહોવા અમને જોતા નથી. યાકૂબના દેવ ધ્યાન આપ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મૂર્ખ લોકો, ડાહ્યાં થાઓ! ઓ અજ્ઞાની લોકો તમે ક્યારે ડાહ્યાં થ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 કાનનો ઘડનાર છે, તે નહિ સાંભળે? આંખનો રચનાર જે છે તે શું નહિ જુ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રાષ્ટોને શિસ્તમાં રાખે છે, તે શું તમને સખત ઠપકો આપતા નથી? દેવ લોકોને તેઓ જે જાણે છે તે શીખ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સારી રીતે જાણે છે કે માનવજાતના વિચારો કેવાં વ્યર્થ અને મર્યાદિત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હોવા, તમે જેને શિસ્તમાં રાખો છો અને તમારા નિયમશાસ્ત્ર શીખવો છો, તેઓને આશીર્વાદ મળ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તેના પર સંકટના દિવસો નથી આવવા દેતા, દુષ્ટને માટે ખાડો ખોદાય ત્યાં સુ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, પોતાના લોકોને તરછોડશે નહિ; અને પોતાના વારસાનો ત્યાગ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ારણ, ન્યાય પાછો વળશે અને તે ન્યાયીપણું લાવશે અને સર્વ યથાર્થ હૃદયવાળાં તેને અનુસ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ારો પક્ષ લઇને દુષ્ટોની સામે કોણ ઉભું રહેશે? દુષ્કમીર્ઓથી મારું રક્ષણ કરવા કોણ મારી બાજુમાં ઉભ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વાએ મારી સહાય ન કરી હોત તો હું જરૂર મૃત્યુ પામ્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્યારે મેં વિચાર્યુ કે હું હવે પડવાનો છું ત્યારે યહોવા દેવે મને ટેકો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યહોવા, મારા મન અને હૃદય ચિંતા અને પરેશાનીથી ભરાઇ ગયા હતાં. પરંતુ તમે મને દિલાસો આપ્યો અન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ખી 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દેવ, ચોક્કસ, તમે દુષ્ટ શાસકોને ટેકો આપતા નથી જેઓએ પોતાના નિયમો દ્વારા લોકોનું જીવન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શ્કેલ બનાવ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ઓ સારા લોકો પર હુમલો કરે છે; તેઓ નિદોર્ષને દોષિત ઠરાવીને તેમને મૃત્યદંડ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યહોવા મારા ગઢ છે, અને મારો દેવ મારા સાર્મથ્યવાન ખડક છે; અને હું તેમનો આશ્રય લ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ેવ દુષ્ટ માણસોના પાપ પ્રમાણે તેઓને બદલો આપ્યો છે; અને તે બધાનો સંહાર કરશે, તેઓની દુષ્ટ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ે, યહોવા આપણો દેવ તેઓનો જરૂર સંહાર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2026-10-20T10:00:52Z</dcterms:created>
  <dcterms:modified xsi:type="dcterms:W3CDTF">2026-10-20T10:00:52Z</dcterms:modified>
  <dc:title>ગીતશાસ્ત્ર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