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வுல் பெலிஸ்தரைப் பின் தொடர்ந்து திரும்பிவந்தபோது, இதோ, தாவீது என்கேதியின் வனாந்தரத்தில் இருக்கிறான் என்று அவனுக்கு அறிவிக்கப்பட்ட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வுல் பெலிஸ்தரைப் பின் தொடர்ந்து திரும்பிவந்தபோது, இதோ, தாவீது என்கேதியின் வனாந்தரத்தில் இருக்கிறான் என்று அவனுக்கு அறிவிக்கப்பட்ட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சவுல்: இஸ்ரவேல் அனைத்திலும் தெரிந்துகொள்ளப்பட்ட மூவாயிரம்பேரைக் கூட்டிக்கொண்டு, தாவீதையும் அவன் மனுஷரையும் வரையாடுகளுள்ள கன்மலைகளின் மேல் தேடப்போ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சவுல்: இஸ்ரவேல் அனைத்திலும் தெரிந்துகொள்ளப்பட்ட மூவாயிரம்பேரைக் கூட்டிக்கொண்டு, தாவீதையும் அவன் மனுஷரையும் வரையாடுகளுள்ள கன்மலைகளின் மேல் தேடப்போ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ழியோரத்திலிருக்கிற ஆட்டுத்தொழுவங்களிடத்தில் அவன் வந்தபோது, அங்கே ஒரு கெபி இருந்தது; அதிலே சவுல் மலஜலாதிக்குப் போனான்; தாவீதும் அவன் மனுஷரும் அந்தக் கெபியின் பக்கங்களில் உட்கார்ந்திரு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ழியோரத்திலிருக்கிற ஆட்டுத்தொழுவங்களிடத்தில் அவன் வந்தபோது, அங்கே ஒரு கெபி இருந்தது; அதிலே சவுல் மலஜலாதிக்குப் போனான்; தாவீதும் அவன் மனுஷரும் அந்தக் கெபியின் பக்கங்களில் உட்கார்ந்திரு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தாவீதின் மனுஷர் அவனை நோக்கி: இதோ, நான் உன் சத்துருவை உன் கையில் ஒப்புக்கொடுப்பேன்; உன் பார்வைக்கு நலமானபடி அவனுக்குச் செய்வாயாக என்று கர்த்தர் உன்னோடே சொன்ன நாள் இதுதானே என்றார்கள்; தாவீது எழுந்திருந்துபோய், சவுலுடைய சால்வையின் தொங்கலை மெள்ள அறுத்துக்கொண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தாவீதின் மனுஷர் அவனை நோக்கி: இதோ, நான் உன் சத்துருவை உன் கையில் ஒப்புக்கொடுப்பேன்; உன் பார்வைக்கு நலமானபடி அவனுக்குச் செய்வாயாக என்று கர்த்தர் உன்னோடே சொன்ன நாள் இதுதானே என்றார்கள்; தாவீது எழுந்திருந்துபோய், சவுலுடைய சால்வையின் தொங்கலை மெள்ள அறுத்துக்கொண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தாவீதின் மனுஷர் அவனை நோக்கி: இதோ, நான் உன் சத்துருவை உன் கையில் ஒப்புக்கொடுப்பேன்; உன் பார்வைக்கு நலமானபடி அவனுக்குச் செய்வாயாக என்று கர்த்தர் உன்னோடே சொன்ன நாள் இதுதானே என்றார்கள்; தாவீது எழுந்திருந்துபோய், சவுலுடைய சால்வையின் தொங்கலை மெள்ள அறுத்துக்கொண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சவுலின் சால்வைத் தொங்கலை அறுத்துக்கொண்டதினிமித்தம் அவன் மனது அடித்துக்கொண்டிருந்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தன் மனுஷரைப் பார்த்து: கர்த்தர் அபிஷேகம்பண்ணின என் ஆண்டவன்மேல் என் கையைப் போடும்படியான இப்படிப்பட்ட காரியத்தை நான் செய்யாதபடிக்கு, கர்த்தர் என்னைக் காப்பாராக; அவர் கர்த்தரால் அபிஷேகம் பண்ணப்பட்டவர் என்று சொல்ல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தன் மனுஷரைப் பார்த்து: கர்த்தர் அபிஷேகம்பண்ணின என் ஆண்டவன்மேல் என் கையைப் போடும்படியான இப்படிப்பட்ட காரியத்தை நான் செய்யாதபடிக்கு, கர்த்தர் என்னைக் காப்பாராக; அவர் கர்த்தரால் அபிஷேகம் பண்ணப்பட்டவர் என்று சொல்ல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ன் மனுஷரைச் சவுலின் மேல் எழும்ப ஒட்டாமல், இவ்வார்த்தைகளினால் அவர்களைத் தடைபண்ணினான்; சவுல் எழுந்திருந்து, கெபியைவிட்டு, வழியே நடந்துபோ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ன் மனுஷரைச் சவுலின் மேல் எழும்ப ஒட்டாமல், இவ்வார்த்தைகளினால் அவர்களைத் தடைபண்ணினான்; சவுல் எழுந்திருந்து, கெபியைவிட்டு, வழியே நடந்துபோ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தாவீதும் எழுந்து, கெபியிலிருந்து புறப்பட்டு, சவுலுக்குப் பின்னாகப் போய்; ராஜாவாகிய என் ஆண்டவனே என்று கூப்பிட்டான்; சவுல் திரும்பிப் பார்த்தபோது, தாவீது தரைமட்டும் முகங்குனிந்து வணங்க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தாவீதும் எழுந்து, கெபியிலிருந்து புறப்பட்டு, சவுலுக்குப் பின்னாகப் போய்; ராஜாவாகிய என் ஆண்டவனே என்று கூப்பிட்டான்; சவுல் திரும்பிப் பார்த்தபோது, தாவீது தரைமட்டும் முகங்குனிந்து வணங்க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வுலை நோக்கி: தாவீது உமக்குப் பொல்லாப்புச் செய்யப்பார்க்கிறான் என்று சொல்லுகிற மனுஷருடைய வார்த்தைகளை ஏன் கேட்கிறீர்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கர்த்தர் இன்று கெபியில் உம்மை என் கையில் ஒப்புக்கொடுத்தார் என்பதை இன்றையதினம் உம்முடைய கண்கள் கண்டதே, உம்மைக் கொன்றுபோடவேண்டும் என்று சிலர் சொன்னார்கள்; ஆனாலும் என் கை உம்மைத் தப்பவிட்டது; என் ஆண்டவன் மேல் என் கையைப் போடேன்; அவர் கர்த்தரால் அபிஷேகம்பண்ணப்பட்டவராமே என்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கர்த்தர் இன்று கெபியில் உம்மை என் கையில் ஒப்புக்கொடுத்தார் என்பதை இன்றையதினம் உம்முடைய கண்கள் கண்டதே, உம்மைக் கொன்றுபோடவேண்டும் என்று சிலர் சொன்னார்கள்; ஆனாலும் என் கை உம்மைத் தப்பவிட்டது; என் ஆண்டவன் மேல் என் கையைப் போடேன்; அவர் கர்த்தரால் அபிஷேகம்பண்ணப்பட்டவராமே என்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கர்த்தர் இன்று கெபியில் உம்மை என் கையில் ஒப்புக்கொடுத்தார் என்பதை இன்றையதினம் உம்முடைய கண்கள் கண்டதே, உம்மைக் கொன்றுபோடவேண்டும் என்று சிலர் சொன்னார்கள்; ஆனாலும் என் கை உம்மைத் தப்பவிட்டது; என் ஆண்டவன் மேல் என் கையைப் போடேன்; அவர் கர்த்தரால் அபிஷேகம்பண்ணப்பட்டவராமே என்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தகப்பனே பாரும்; என் கையிலிருக்கிற உம்முடைய சால்வையின் தொங்கலைப் பாரும்; உம்மைக் கொன்று போடாமல், உம்முடைய சால்வையின் தொங்கலை அறுத்துக்கொண்டேன்; என் கையிலே பொல்லாப்பும் துரோகமும் இல்லை என்றும், உமக்கு நான் குற்றம் செய்யவில்லை என்றும் அறிந்துகொள்ளும்; நீரோ என் பிராணனை வாங்க, அதை வேட்டையாடுகிறீ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தகப்பனே பாரும்; என் கையிலிருக்கிற உம்முடைய சால்வையின் தொங்கலைப் பாரும்; உம்மைக் கொன்று போடாமல், உம்முடைய சால்வையின் தொங்கலை அறுத்துக்கொண்டேன்; என் கையிலே பொல்லாப்பும் துரோகமும் இல்லை என்றும், உமக்கு நான் குற்றம் செய்யவில்லை என்றும் அறிந்துகொள்ளும்; நீரோ என் பிராணனை வாங்க, அதை வேட்டையாடுகிறீ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தகப்பனே பாரும்; என் கையிலிருக்கிற உம்முடைய சால்வையின் தொங்கலைப் பாரும்; உம்மைக் கொன்று போடாமல், உம்முடைய சால்வையின் தொங்கலை அறுத்துக்கொண்டேன்; என் கையிலே பொல்லாப்பும் துரோகமும் இல்லை என்றும், உமக்கு நான் குற்றம் செய்யவில்லை என்றும் அறிந்துகொள்ளும்; நீரோ என் பிராணனை வாங்க, அதை வேட்டையாடுகிறீ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எனக்கும் உமக்கும் நடு நின்று நியாயம் விசாரித்து, கர்த்தர் தாமே என் காரியத்தில் உமக்கு நீதியைச் சரிக்கட்டுவாராக; உம்முடைய பேரில் நான் கைபோடுவத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எனக்கும் உமக்கும் நடு நின்று நியாயம் விசாரித்து, கர்த்தர் தாமே என் காரியத்தில் உமக்கு நீதியைச் சரிக்கட்டுவாராக; உம்முடைய பேரில் நான் கைபோடுவத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தியோர் மொழிப்படியே, ஆகாதவர்களிடத்திலே ஆகாமியம் பிறக்கும்; ஆகையால் உம்முடையபேரில் நான் கை போடுவத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ரவேலின் ராஜா யாரைத் தேடப் புறப்பட்டார்? ஒரு செத்த நாயையா, ஒரு தெள்ளுப்பூச்சியையா, நீர் யாரைப் பின் தொடருகிறீர்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நியாயாதிபதியாயிருந்து, எனக்கும் உமக்கும் நியாயந்தீர்த்து, எனக்காக வழக்காடி, நான் உம்முடைய கைக்குத் தப்ப என்னை விடுவிப்பாராக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நியாயாதிபதியாயிருந்து, எனக்கும் உமக்கும் நியாயந்தீர்த்து, எனக்காக வழக்காடி, நான் உம்முடைய கைக்குத் தப்ப என்னை விடுவிப்பாராக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ாவீது இந்த வார்த்தைகளைச் சவுலோடே சொல்லி முடிந்தபின்பு, சவுல்: என் குமாரனாகிய தாவீதே, இது உன்னுடைய சத்தமல்லவா என்று சொல்லி, சத்தமிட்டு அழு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ாவீதைப் பார்த்து: நீ என்னைப் பார்க்கிலும் நீதிமான்; நீ எனக்கு நன்மை செய்தாய்; நானோ உனக்கு தீமைசெய்த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ாவீதைப் பார்த்து: நீ என்னைப் பார்க்கிலும் நீதிமான்; நீ எனக்கு நன்மை செய்தாய்; நானோ உனக்கு தீமைசெய்த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எனக்கு நன்மைசெய்ததை இன்று விளங்கப்பண்ணினாய்; கர்த்தர் என்னை உன் கையில் ஒப்புக்கொடுத்திருந்தும், நீ என்னைக் கொன்றுபோடவ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எனக்கு நன்மைசெய்ததை இன்று விளங்கப்பண்ணினாய்; கர்த்தர் என்னை உன் கையில் ஒப்புக்கொடுத்திருந்தும், நீ என்னைக் கொன்றுபோடவ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வன் தன் மாற்றானைக் கண்டு பிடித்தால், அவனைச் சுகமே போகவிடுவானோ? இன்று நீ எனக்குச் செய்த நன்மைக்காகக் கர்த்தர் உனக்கு நன்மை செய்வாராக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வன் தன் மாற்றானைக் கண்டு பிடித்தால், அவனைச் சுகமே போகவிடுவானோ? இன்று நீ எனக்குச் செய்த நன்மைக்காகக் கர்த்தர் உனக்கு நன்மை செய்வாராக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நிச்சயமாக ராஜாவாய் இருப்பாய் என்றும், இஸ்ரவேலின் ராஜ்யபாரம் உன் கையில் நிலைவரப்படும் என்றும் அறிவ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ோதும் நீ எனக்குப் பின்னிருக்கும் என் சந்ததியை வேரறுப்பதில்லை என்றும், என் தகப்பன் வீட்டாரில் என் பெயரை அழித்துப்போடுவதில்லை என்றும் கர்த்தர்மேல் எனக்கு ஆணையிட்டுக் கொடு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ோதும் நீ எனக்குப் பின்னிருக்கும் என் சந்ததியை வேரறுப்பதில்லை என்றும், என் தகப்பன் வீட்டாரில் என் பெயரை அழித்துப்போடுவதில்லை என்றும் கர்த்தர்மேல் எனக்கு ஆணையிட்டுக் கொடு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ாவீது சவுலுக்கு ஆணையிட்டுக்கொடுத்தான்; பின்பு, சவுல் தன் வீட்டுக்குப் புறப்பட்டுப்போனான்; தாவீதும் அவன் மனுஷரும் அரணிப்பான இடத்திற்கு ஏறிப்போ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ாவீது சவுலுக்கு ஆணையிட்டுக்கொடுத்தான்; பின்பு, சவுல் தன் வீட்டுக்குப் புறப்பட்டுப்போனான்; தாவீதும் அவன் மனுஷரும் அரணிப்பான இடத்திற்கு ஏறிப்போ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2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લિસ્તીઓ સાથે યુદ્ધ કરીને શાઉલ પાછો આવ્યો તેને કોઈએ કહ્યું કે, “દાઉદ એન-ગેદીના વગડામાં છુપા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એટલે શાઉલે સર્વ ઇસ્રાએલમાંથી 3,000 માંણસોને પસંદ કર્યા અને તેમની સાથે દાઉદ અને તેના માંણસ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ોધવા જંગલી બકરાંના ખડક પર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અને પછી તે રસ્તે ઘેટાઁના વાડા હતા અને તેની પાસે એક ગુફા હતી ત્યાં શાઉલ પગ ઢાંકવા ગયો. એ જ ગુફ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ક અંદરના ભાગમાં દાઉદ અને તેના માંણસો સંતાયેલ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દાઉદના માંણસોએ તેને કાનમાં કહ્યું, “યહોવાએ તમને કહ્યું હતું કે, ‘હું તારા દુશ્મનોને તારા હાથ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ોંપી દઈશ અને તારે તેને જે કરવું હોય તે કરજે. એ દિવસ આજે આવ્યો છે.”‘દાઉદે ઊભા થઈને ખબર ન પડે તે રી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ાઉલના ઝભ્ભાની ચાળ કાપી લીધ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ણ પછી ચાળ કાપવા માંટે તેનું અંતર તેને ડંખવા લાગ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છી તેણે તેના માંણસોને કહ્યું, “માંરે તે પ્રમાંણે કરવું જોઈતું નહોતું. કારણ કે, તે યહોવાએ અભિષે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લો રાજા છે,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આમ કહીને દાઉદે પોતાના માંણસોને પાછા વાર્યા, તેમને શાઉલની સામે ઊઠવા દીધા નહિ, પછી શાઉલ ગુફા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ઊભો થઈને રસ્તે પડ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દાઉદ પણ પાછળથી ઊઠયો, ને ગુફાની બહાર નીકળીને શાઉલને હાંક માંરીને કહ્યું, “માંરા ધણી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ા!”શાઉલે પાછા ફરીને જોયું. દાઉદે ભૂમિ પર લાંબા થઈને પ્રણામ કર્યા અન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દાઉદ આપને માંરી નાખવા ફરે છે. ‘એવું કહેનાર લોકોનું તમે સાંભળો છો શા માંટ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આ તમે પોતે જોઇ રહ્યાં છો. આજે યહોવાએ એ ગુફામાં તમને માંરા હાથમાં સોપી દીધા અને હું તમને ત્યા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ી નાખી શકત. માંરા માંણસોએ તમને માંરી નાખવાનુ કહ્યું; પરંતુ મે તમાંરા જીવ પર દયા કરી, કારણ કે હ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ા ધણીને માંરી શકતો નથી કારણ કે યહોવાએ પોતે તમને રાજા બનાવ્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જુઓ, માંરા હાથમાં શું છે? આ રહી માંરા હાથમાં આપના ઝભ્ભાની ચાળ, મેં એ કાપી લીધી, પણ આપનો વધ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ો. એથી આપને ખાતરી થશે કે, માંરા મનમાં આપની સામે બળવો કરવાનો કે આપને ઇજા પહોંચાડવાનો ખ્યાલ જ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ેં આપનું કશું જ બગાડયું નથી, તેમ છતાં આપ માંરો જીવ લેવા માંરી પાછળ પડયા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યહોવા તારી અને માંરી વચ્ચે ન્યાયાધીશ રહેશે. તમે માંરી સાથે ખોટું કર્યુ છે, યહોવા તેના માંટે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જા કરે. પણ હું આપની સામે હાથ ઉગામવાન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એક જૂની કહેવત છે કે,‘દુષ્ટતા દુષ્ટોમાંથી નીકળે છે.’પણ હું તમાંરું કદી નુકસાન કરીશ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ઇસ્રાએલના રાજા કોને પકડવા નીકળી પડયા છે? તમાંરે શું મરેલા કૂતરા અથવા ચાંચડ હાંકવાના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ભલે યહોવા તારી અને માંરી વચ્ચે ન્યાયધીશ રહે. યહોવા માંરો પક્ષ લેશે અને હું સાબિત કરીશ ક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ચો છું. તેઓ માંરી સાથે રહે અને તારા હાથમાંથી મને બચાવ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દાઉદ બોલી રહ્યો એટલે શાઉલે કહ્યું, “આ માંરો પુત્ર દાઉદ બોલે છે?” એમ બોલીને મોટેથી રડવા લાગ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છી તેણે દાઉદને કહ્યું, “ન્યાય તારે પક્ષે છે, માંરે પક્ષે નથી, તેં માંરું કેટલું બધું ભલું કર્ય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પણ હું તારા પર ક્રૂર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આજે તેં માંરા પ્રત્યે અદૃભુત ભલાઈ દર્શાવી છે. યહોવાએ મને તારા હાથમાં સોંપી દીધો હતો, પણ તેં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ી નાખ્ય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જો કોઈ માંણસના હાથમાં તેનો દુશ્મન આવે, તો તે તેને શાંતિથી જવા ન દે. આજ તેઁ માંરું ભલું કર્યુ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થી યહોવા તને તારા સારા કામ માંટે સારો બદલો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હું જાણું છું કે તું ચોકકસ રાજા બનશે અને ઇસ્રાએલી પ્રજા પર તું રાજ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માંટે આજે તું યહોવાના નામની પ્રતિજ્ઞા લે અને મને વચન આપ કે માંરા મરણ પછી તું માંરા વંશજોને નહ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ી નાખે અને માંરા પિતાના કુટુંબમાંથી માંરું નામ ભૂંસી નહિ નાખ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દાઉદે શાઉલને એ પ્રમાંણે વચન આપ્યું અને શાઉલ પાછો ઘેર ગયો. પરંતુ દાઉદ અને તેના માંણસો પાછા ગઢો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2026-10-20T03:12:54Z</dcterms:created>
  <dcterms:modified xsi:type="dcterms:W3CDTF">2026-10-20T03:12:54Z</dcterms:modified>
  <dc:title>૧ શમૂએલ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