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9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மனமும் போற்றி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ண்கல சர்ப்பமா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ாய் உயிர் கொடு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 உயர்த்திடு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ர்தானைக் கடந்த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கோவை தகர்த்த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் கொடு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 துதித்திடு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கிப்திலிருந்து கானானுக்கு கூட்டிச் சென்ற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கோடி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லும் பிரிந்தது மன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ந்தது கர்த்தரை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ு ஸ்தோத்திரித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றையினின்று தண்ண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ரந்தது தாகம் தீர்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2026-07-31T14:54:43Z</dcterms:created>
  <dcterms:modified xsi:type="dcterms:W3CDTF">2026-07-31T14:54:43Z</dcterms:modified>
  <dc:title>துதிப் பாடல்கள் : 814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