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மனமும் போற்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கல சர்ப்பமா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உயிர்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உயர்த்த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ைக் கட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 தகர்த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துதித்த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ிப்திலிருந்து கானானுக்கு கூட்டிச் செ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கோட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ும் பிரிந்தது ம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து கர்த்தர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 ஸ்தோத்திரி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றையினின்று த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ரந்தது தாகம் தீர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2026-09-16T17:03:14Z</dcterms:created>
  <dcterms:modified xsi:type="dcterms:W3CDTF">2026-09-16T17:03:14Z</dcterms:modified>
  <dc:title>துதிப் பாடல்கள் : 814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