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Thy welcome voice 
That calls me, Lord, to Thee, 
For cleansing in Thy precious blood 
That flowed on Calva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coming, Lord ! 
Coming now to Thee ! 
Wash me, cleanse me, in the blood 
That flowed on Calvar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coming weak and vile, 
Thou dost my strength assure ; 
Thou dost my vileness fully cleanse, 
Till spotless all and p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is Jesus calls me on 
To perfect faith and love, 
To perfect hope, and peace, and trust 
For earth and heaven ab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'Tis Jesus who confirms 
The blessed work within, 
By adding grace to welcomed grace
Where reigned the power of si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He the witness gives 
To loyal hearts and free, 
That every promise is fulfilled, 
If faith but brings the plea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All hail, atoning blood ! 
All hail, redeeming grace ! 
All hail, the Gift of Christ our Lord, 
Our Strength and Righteousnes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2026-07-30T22:06:54Z</dcterms:created>
  <dcterms:modified xsi:type="dcterms:W3CDTF">2026-07-30T22:06:54Z</dcterms:modified>
  <dc:title>Hymn : 475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