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ே ஏன் கலங்குகிற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ை நோக்க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தம் கல்லில் இடறாத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் ஏந்திடுவார்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னாந்திரத்தில் மன்னா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வாக காத்து வந்தார்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 நீக்கி வெளிச்சம் த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ெல்லாம் நிழலானார்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லை அலையாய் பகைவ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ியே வந்தாலும்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ரங்கள் உடையவர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நடத்தினாரே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ன்மையினால் உன் வாழ்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ரை நடத்தினாரேஆத்துமாவே –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 கலங்குகிற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ல் நிலைத்திடுவாய் – (2)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2026-10-31T02:51:32Z</dcterms:created>
  <dcterms:modified xsi:type="dcterms:W3CDTF">2026-10-31T02:51:32Z</dcterms:modified>
  <dc:title>துதிப் பாடல்கள் : 239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