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ின் நாட்களில் மூன்று வருஷம் ஓயாத பஞ்சம் உண்டாயிருந்தது; அப்பொழுது தாவீது கர்த்தருடைய சமுகத்தில் விசாரித்தான்; கர்த்தர்: கிபியோனியரைக் கொன்றுபோட்ட சவுலுக்காகவும், இரத்தப்பிரியரான அவன் வீட்டாருக்காகவும் இது உண்டாயிற்று என்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ின் நாட்களில் மூன்று வருஷம் ஓயாத பஞ்சம் உண்டாயிருந்தது; அப்பொழுது தாவீது கர்த்தருடைய சமுகத்தில் விசாரித்தான்; கர்த்தர்: கிபியோனியரைக் கொன்றுபோட்ட சவுலுக்காகவும், இரத்தப்பிரியரான அவன் வீட்டாருக்காகவும் இது உண்டாயிற்று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ின் நாட்களில் மூன்று வருஷம் ஓயாத பஞ்சம் உண்டாயிருந்தது; அப்பொழுது தாவீது கர்த்தருடைய சமுகத்தில் விசாரித்தான்; கர்த்தர்: கிபியோனியரைக் கொன்றுபோட்ட சவுலுக்காகவும், இரத்தப்பிரியரான அவன் வீட்டாருக்காகவும் இது உண்டாயிற்ற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: கிபியோனியரை அழைப்பித்தான்; கிபியோனியரோ, இஸ்ரவேல் புத்திரராயிராமல் எமோரியரில் மீதியாயிருந்தவர்கள்; அவர்களுக்கு இஸ்ரவேல் புத்திரர் ஆணையிட்டிருந்தும், சவுல் இஸ்ரவேல் புத்திரருக்காகவும் யூதாவுக்காகவும் காண்பித்த வைராக்கியத்தினால் அவர்களை வெட்ட வகைதேட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: கிபியோனியரை அழைப்பித்தான்; கிபியோனியரோ, இஸ்ரவேல் புத்திரராயிராமல் எமோரியரில் மீதியாயிருந்தவர்கள்; அவர்களுக்கு இஸ்ரவேல் புத்திரர் ஆணையிட்டிருந்தும், சவுல் இஸ்ரவேல் புத்திரருக்காகவும் யூதாவுக்காகவும் காண்பித்த வைராக்கியத்தினால் அவர்களை வெட்ட வகைதேட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: கிபியோனியரை அழைப்பித்தான்; கிபியோனியரோ, இஸ்ரவேல் புத்திரராயிராமல் எமோரியரில் மீதியாயிருந்தவர்கள்; அவர்களுக்கு இஸ்ரவேல் புத்திரர் ஆணையிட்டிருந்தும், சவுல் இஸ்ரவேல் புத்திரருக்காகவும் யூதாவுக்காகவும் காண்பித்த வைராக்கியத்தினால் அவர்களை வெட்ட வகைதேடி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: கிபியோனியரை அழைப்பித்தான்; கிபியோனியரோ, இஸ்ரவேல் புத்திரராயிராமல் எமோரியரில் மீதியாயிருந்தவர்கள்; அவர்களுக்கு இஸ்ரவேல் புத்திரர் ஆணையிட்டிருந்தும், சவுல் இஸ்ரவேல் புத்திரருக்காகவும் யூதாவுக்காகவும் காண்பித்த வைராக்கியத்தினால் அவர்களை வெட்ட வகைதேடி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தாவீது கிபியோனியரைப் பார்த்து: நான் உங்களுக்குச் செய்யவேண்டியது என்ன? நீங்கள் கர்த்தருடைய சுதந்தரத்தை ஆசீர்வதிக்கும்படிக்கு, நான் செய்யவேண்டிய பிராயச்சித்தம் என்ன என்று கே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தாவீது கிபியோனியரைப் பார்த்து: நான் உங்களுக்குச் செய்யவேண்டியது என்ன? நீங்கள் கர்த்தருடைய சுதந்தரத்தை ஆசீர்வதிக்கும்படிக்கு, நான் செய்யவேண்டிய பிராயச்சித்தம் என்ன என்று கே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ெலிஸ்தர் இஸ்ரவேலின்மேல் யுத்தம்செய்தார்கள்; அப்பொழுது தாவீதும் அவனோடேகூட அவன் சேவகரும்போய், பெலிஸ்தரோடு யுத்தம்பண்ணினார்கள், தாவீது விடாய்த்துப்போ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ெலிஸ்தர் இஸ்ரவேலின்மேல் யுத்தம்செய்தார்கள்; அப்பொழுது தாவீதும் அவனோடேகூட அவன் சேவகரும்போய், பெலிஸ்தரோடு யுத்தம்பண்ணினார்கள், தாவீது விடாய்த்துப்போ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ிபியோனியர் அவனைப் பார்த்து: சவுலோடும் அவன் வீட்டாரோடும் எங்களுக்கு இருக்கிற காரியத்திற்காக எங்களுக்கு வெள்ளியும் பொன்னும் தேவையில்லை; இஸ்ரவேலில் ஒருவனைக் கொன்றுபோடவேண்டும் என்பதும் எங்கள் விருப்பம் அல்ல என்றார்கள். அப்பொழுது அவன் அப்படியானால், நான் உங்களுக்கு என்ன செய்யவேண்டும் என்று சொல்லுகிறீர்கள் என்று கே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ிபியோனியர் அவனைப் பார்த்து: சவுலோடும் அவன் வீட்டாரோடும் எங்களுக்கு இருக்கிற காரியத்திற்காக எங்களுக்கு வெள்ளியும் பொன்னும் தேவையில்லை; இஸ்ரவேலில் ஒருவனைக் கொன்றுபோடவேண்டும் என்பதும் எங்கள் விருப்பம் அல்ல என்றார்கள். அப்பொழுது அவன் அப்படியானால், நான் உங்களுக்கு என்ன செய்யவேண்டும் என்று சொல்லுகிறீர்கள் என்று கே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ிபியோனியர் அவனைப் பார்த்து: சவுலோடும் அவன் வீட்டாரோடும் எங்களுக்கு இருக்கிற காரியத்திற்காக எங்களுக்கு வெள்ளியும் பொன்னும் தேவையில்லை; இஸ்ரவேலில் ஒருவனைக் கொன்றுபோடவேண்டும் என்பதும் எங்கள் விருப்பம் அல்ல என்றார்கள். அப்பொழுது அவன் அப்படியானால், நான் உங்களுக்கு என்ன செய்யவேண்டும் என்று சொல்லுகிறீர்கள் என்று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ுந்நூறு சேக்கல்நிறை வெண்கலமான ஈட்டியைப் பிடிக்கிறவனும், புதுப்பட்டயத்தை அரையிலே கட்டிக்கொண்டவனுமான இஸ்பிபெனோப் என்னும் இராட்சத புத்திரரில் ஒருவன் தாவீதை வெட்டவேண்டுமென்று இ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முந்நூறு சேக்கல்நிறை வெண்கலமான ஈட்டியைப் பிடிக்கிறவனும், புதுப்பட்டயத்தை அரையிலே கட்டிக்கொண்டவனுமான இஸ்பிபெனோப் என்னும் இராட்சத புத்திரரில் ஒருவன் தாவீதை வெட்டவேண்டுமென்று இ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ராஜாவை நோக்கி: நாங்கள் இஸ்ரவேலின் எல்லையிலெங்கும் நிலைக்காதபடிக்கு, அழிந்துபோக எவன் எங்களை நிர்மூலமாக்கி எங்களுக்குப் பொல்லாப்புச் செய்ய நினைத்தானோ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ராஜாவை நோக்கி: நாங்கள் இஸ்ரவேலின் எல்லையிலெங்கும் நிலைக்காதபடிக்கு, அழிந்துபோக எவன் எங்களை நிர்மூலமாக்கி எங்களுக்குப் பொல்லாப்புச் செய்ய நினைத்தானோ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ருயாவின் குமாரனாகிய அபிசாய் ராஜாவுக்கு உதவியாக வந்து, பெலிஸ்தனை வெட்டிக் கொன்றுபோட்டான். அப்பொழுது தாவீதின் மனுஷர்: இஸ்ரவேலின் விளக்கு அணைந்துபோகாதபடிக்கு, நீர் இனி எங்களோடே யுத்தத்திற்குப் புறப்படவேண்டாம் என்று அவனுக்கு ஆணையிட்டுச் சொன்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ருயாவின் குமாரனாகிய அபிசாய் ராஜாவுக்கு உதவியாக வந்து, பெலிஸ்தனை வெட்டிக் கொன்றுபோட்டான். அப்பொழுது தாவீதின் மனுஷர்: இஸ்ரவேலின் விளக்கு அணைந்துபோகாதபடிக்கு, நீர் இனி எங்களோடே யுத்தத்திற்குப் புறப்படவேண்டாம் என்று அவனுக்கு ஆணையிட்டுச் சொன்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ருயாவின் குமாரனாகிய அபிசாய் ராஜாவுக்கு உதவியாக வந்து, பெலிஸ்தனை வெட்டிக் கொன்றுபோட்டான். அப்பொழுது தாவீதின் மனுஷர்: இஸ்ரவேலின் விளக்கு அணைந்துபோகாதபடிக்கு, நீர் இனி எங்களோடே யுத்தத்திற்குப் புறப்படவேண்டாம் என்று அவனுக்கு ஆணையிட்டுச் சொன்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ுமாரரில் ஏழுபேர் கர்த்தர் தெரிந்துகொண்ட சவுலின் ஊராகிய கிபியாவிலே நாங்கள் அவர்களைக் கர்த்தருக்கென்று தூக்கிப்போட, எங்களுக்கு ஒப்புக்கொடுக்கப்படவேண்டும் என்றார்கள். நான் அவர்களை ஒப்புக்கொடுப்பேன் என்று ராஜா சொன்ன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ுமாரரில் ஏழுபேர் கர்த்தர் தெரிந்துகொண்ட சவுலின் ஊராகிய கிபியாவிலே நாங்கள் அவர்களைக் கர்த்தருக்கென்று தூக்கிப்போட, எங்களுக்கு ஒப்புக்கொடுக்கப்படவேண்டும் என்றார்கள். நான் அவர்களை ஒப்புக்கொடுப்பேன் என்று ராஜா சொன்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குமாரரில் ஏழுபேர் கர்த்தர் தெரிந்துகொண்ட சவுலின் ஊராகிய கிபியாவிலே நாங்கள் அவர்களைக் கர்த்தருக்கென்று தூக்கிப்போட, எங்களுக்கு ஒப்புக்கொடுக்கப்படவேண்டும் என்றார்கள். நான் அவர்களை ஒப்புக்கொடுப்பேன் என்று ராஜா சொன்ன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ப் பின்பு பெலிஸ்தரோடே திரும்பவும் கோபிலே யுத்தம் நடந்தது; ஊசாத்தியனாகிய சீபேக்காய் இராட்சத சந்ததியான சாப்பை வெட்டிப்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ப் பின்பு பெலிஸ்தரோடே திரும்பவும் கோபிலே யுத்தம் நடந்தது; ஊசாத்தியனாகிய சீபேக்காய் இராட்சத சந்ததியான சாப்பை வெட்டிப்போ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தாவீதும் சவுலின் குமாரனாகிய யோனத்தானும் கர்த்தரைக்கொண்டு இட்ட ஆணையினிமித்தம், ராஜா சவுலின் குமாரனாகிய யோனத்தானின் மகன் மேவிபோசேத்தைத் தப்பவிட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னாலும் தாவீதும் சவுலின் குமாரனாகிய யோனத்தானும் கர்த்தரைக்கொண்டு இட்ட ஆணையினிமித்தம், ராஜா சவுலின் குமாரனாகிய யோனத்தானின் மகன் மேவிபோசேத்தைத் தப்பவிட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ிஸ்தரோடு இன்னும் வேறொருயுத்தம் கோபிலே உண்டானபோது, யாரெயொர்கிமின் குமாரனாகிய எல்க்கானான் என்னும் பெத்லகேமியன் காத் ஊரானாகிய கோலியாத்தின் சகோதரனை வெட்டினான்; அவன் ஈட்டித் தாங்கானது நெய்கிறவர்களின் படைமரம் அவ்வளவு பெரித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ெலிஸ்தரோடு இன்னும் வேறொருயுத்தம் கோபிலே உண்டானபோது, யாரெயொர்கிமின் குமாரனாகிய எல்க்கானான் என்னும் பெத்லகேமியன் காத் ஊரானாகிய கோலியாத்தின் சகோதரனை வெட்டினான்; அவன் ஈட்டித் தாங்கானது நெய்கிறவர்களின் படைமரம் அவ்வளவு பெரிதாய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ாவின் குமாரத்தியாகிய ரிஸ்பாள் சவுலுக்குப் பெற்ற அவளுடைய இரண்டு குமாரராகிய அர்மோனியையும், மேவிபோசேத்தையும், சவுலின் குமாரத்தியாகிய மீகாள் மேகோலாத்தியனான பர்சிலாவின் குமாரனாகிய ஆதரியேலுக்குப்பெற்ற அவளுடைய ஐந்து குமாரரையும் பிடித்த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ாவின் குமாரத்தியாகிய ரிஸ்பாள் சவுலுக்குப் பெற்ற அவளுடைய இரண்டு குமாரராகிய அர்மோனியையும், மேவிபோசேத்தையும், சவுலின் குமாரத்தியாகிய மீகாள் மேகோலாத்தியனான பர்சிலாவின் குமாரனாகிய ஆதரியேலுக்குப்பெற்ற அவளுடைய ஐந்து குமாரரையும் பிடித்து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யாவின் குமாரத்தியாகிய ரிஸ்பாள் சவுலுக்குப் பெற்ற அவளுடைய இரண்டு குமாரராகிய அர்மோனியையும், மேவிபோசேத்தையும், சவுலின் குமாரத்தியாகிய மீகாள் மேகோலாத்தியனான பர்சிலாவின் குமாரனாகிய ஆதரியேலுக்குப்பெற்ற அவளுடைய ஐந்து குமாரரையும் பிடித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்னும் ஒரு யுத்தம் காத் ஊரிலே நடந்தபோது, அங்கே நெட்டையனான ஒரு மனுஷன் இருந்தான்; அவன் கைகளில் அவ்வாறு விரல்களும் அவன் கால்களில் அவ்வாறு விரல்களும், ஆக இருபத்து நான்கு விரல்களுள்ளவன்; இவனும் இராட்சத பிறவியாயிருந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ன்னும் ஒரு யுத்தம் காத் ஊரிலே நடந்தபோது, அங்கே நெட்டையனான ஒரு மனுஷன் இருந்தான்; அவன் கைகளில் அவ்வாறு விரல்களும் அவன் கால்களில் அவ்வாறு விரல்களும், ஆக இருபத்து நான்கு விரல்களுள்ளவன்; இவனும் இராட்சத பிறவியாயிருந்து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க் கிபியோனியர் கையில் ஒப்புக்கொடுத்தான்; அவர்களைக் கர்த்தருடைய சமுகத்தில் மலையின்மேல் தூக்கிப்போட்டார்கள்; அப்படியே அவர்கள் ஏழுபேரும் ஒருமிக்க விழுந்தார்கள்; வாற்கோதுமை அறுப்பு துவக்குகிற அறுப்புக்காலத்தின் முந்தினநாட்களிலே அவர்கள் கொன்றுபோடப்ப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க் கிபியோனியர் கையில் ஒப்புக்கொடுத்தான்; அவர்களைக் கர்த்தருடைய சமுகத்தில் மலையின்மேல் தூக்கிப்போட்டார்கள்; அப்படியே அவர்கள் ஏழுபேரும் ஒருமிக்க விழுந்தார்கள்; வாற்கோதுமை அறுப்பு துவக்குகிற அறுப்புக்காலத்தின் முந்தினநாட்களிலே அவர்கள் கொன்றுபோடப்ப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ைக் கிபியோனியர் கையில் ஒப்புக்கொடுத்தான்; அவர்களைக் கர்த்தருடைய சமுகத்தில் மலையின்மேல் தூக்கிப்போட்டார்கள்; அப்படியே அவர்கள் ஏழுபேரும் ஒருமிக்க விழுந்தார்கள்; வாற்கோதுமை அறுப்பு துவக்குகிற அறுப்புக்காலத்தின் முந்தினநாட்களிலே அவர்கள் கொன்றுபோடப்ப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ை நிந்தித்தான்; தாவீதின் சகோதரனான சீமேயாவின் குமாரனாகிய யோனத்தான் அவனை வெட்ட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ை நிந்தித்தான்; தாவீதின் சகோதரனான சீமேயாவின் குமாரனாகிய யோனத்தான் அவனை வெட்ட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யாவின் குமாரத்தியாகிய ரிஸ்பாள் இரட்டுப்புடவையை எடுத்துக்கொண்டுபோய், அதைப் பாறையின்மேல் விரித்து, அறுப்புநாளின் துவக்கம் முதற்கொண்டு வானத்திலிருந்து அவர்கள்மேல் மழை பெய்யுமட்டும் பகலில் ஆகாயத்துப் பறவைகளாகிலும் இரவில் காட்டுமிருகங்களாகிலும் அவர்கள்மேல் விழவொட்டாதிருந்தா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யாவின் குமாரத்தியாகிய ரிஸ்பாள் இரட்டுப்புடவையை எடுத்துக்கொண்டுபோய், அதைப் பாறையின்மேல் விரித்து, அறுப்புநாளின் துவக்கம் முதற்கொண்டு வானத்திலிருந்து அவர்கள்மேல் மழை பெய்யுமட்டும் பகலில் ஆகாயத்துப் பறவைகளாகிலும் இரவில் காட்டுமிருகங்களாகிலும் அவர்கள்மேல் விழவொட்டாதிருந்தா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ஆயாவின் குமாரத்தியாகிய ரிஸ்பாள் இரட்டுப்புடவையை எடுத்துக்கொண்டுபோய், அதைப் பாறையின்மேல் விரித்து, அறுப்புநாளின் துவக்கம் முதற்கொண்டு வானத்திலிருந்து அவர்கள்மேல் மழை பெய்யுமட்டும் பகலில் ஆகாயத்துப் பறவைகளாகிலும் இரவில் காட்டுமிருகங்களாகிலும் அவர்கள்மேல் விழவொட்டாதிருந்த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நாலுபேரும் காத்தூரிலே இராட்சதனுக்குப் பிறந்தவர்கள்; இவர்கள் தாவீதின் கையினாலும் அவன் சேவகரின் கையினாலும் மடிந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நாலுபேரும் காத்தூரிலே இராட்சதனுக்குப் பிறந்தவர்கள்; இவர்கள் தாவீதின் கையினாலும் அவன் சேவகரின் கையினாலும் மடிந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யாவின் குமாரத்தியாகிய ரிஸ்பாள் என்னும் சவுலின் மறுமனையாட்டி செய்தது தாவீதுக்கு அறிவிக்கப்பட்டபோ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போய், பெலிஸ்தர் கில்போவாவிலே சவுலை வெட்டினபோது, பெத்சானின் வீதியிலே தூக்கிப்போடப்பட்டதும், கீலேயாத்திலுள்ள யாபேஸ் பட்டணத்தார் அங்கே போய்த் திருட்டளவாய்க் கொண்டுவந்ததுமான சவுலின் எலும்புகளையும், அவன் குமாரனான யோனத்தானின் எலும்புகளையும், அவர்களிடத்திலிருந்து எடு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போய், பெலிஸ்தர் கில்போவாவிலே சவுலை வெட்டினபோது, பெத்சானின் வீதியிலே தூக்கிப்போடப்பட்டதும், கீலேயாத்திலுள்ள யாபேஸ் பட்டணத்தார் அங்கே போய்த் திருட்டளவாய்க் கொண்டுவந்ததுமான சவுலின் எலும்புகளையும், அவன் குமாரனான யோனத்தானின் எலும்புகளையும், அவர்களிடத்திலிருந்து எடுத்த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போய், பெலிஸ்தர் கில்போவாவிலே சவுலை வெட்டினபோது, பெத்சானின் வீதியிலே தூக்கிப்போடப்பட்டதும், கீலேயாத்திலுள்ள யாபேஸ் பட்டணத்தார் அங்கே போய்த் திருட்டளவாய்க் கொண்டுவந்ததுமான சவுலின் எலும்புகளையும், அவன் குமாரனான யோனத்தானின் எலும்புகளையும், அவர்களிடத்திலிருந்து எடுத்து,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போய், பெலிஸ்தர் கில்போவாவிலே சவுலை வெட்டினபோது, பெத்சானின் வீதியிலே தூக்கிப்போடப்பட்டதும், கீலேயாத்திலுள்ள யாபேஸ் பட்டணத்தார் அங்கே போய்த் திருட்டளவாய்க் கொண்டுவந்ததுமான சவுலின் எலும்புகளையும், அவன் குமாரனான யோனத்தானின் எலும்புகளையும், அவர்களிடத்திலிருந்து எடுத்து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 இருந்து அவர்களைக்கொண்டுவந்து, தூக்கிப்போடப்பட்டவர்களின் எலும்புகளையும் அவைகளோடே சேர்த்து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ங்கே இருந்து அவர்களைக்கொண்டுவந்து, தூக்கிப்போடப்பட்டவர்களின் எலும்புகளையும் அவைகளோடே சேர்த்த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வுலின் எலும்புகளையும் அவன் குமாரனாகிய யோனத்தானின் எலும்புகளையும், பென்யமீன் தேசத்துச் சேலா ஊரிலிருக்கிற அவன் தகப்பனாகிய கீசின் கல்லறையில் அடக்கம்பண்ணுவித்தான்; ராஜா கட்டளையிட்டபடியெல்லாம் செய்தார்கள்; அதற்குப்பின்பு தேவன் தேசத்திற்காகச் செய்யப்பட்ட வேண்டுதலைக் கேட்டருளின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வுலின் எலும்புகளையும் அவன் குமாரனாகிய யோனத்தானின் எலும்புகளையும், பென்யமீன் தேசத்துச் சேலா ஊரிலிருக்கிற அவன் தகப்பனாகிய கீசின் கல்லறையில் அடக்கம்பண்ணுவித்தான்; ராஜா கட்டளையிட்டபடியெல்லாம் செய்தார்கள்; அதற்குப்பின்பு தேவன் தேசத்திற்காகச் செய்யப்பட்ட வேண்டுதலைக் கேட்டருள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দায়ূদ যখন রাজা ছিলেন তখন একটা দুর্ভিক্ষ হয়েছিল| সেই দুর্ভিক্ষ কবলিত অনাহারের দিন টানা তিন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েছিল| দায়ূদ প্রভুর কাছে প্রার্থনা করলেন এবং প্রভু তার উত্তর দিলেন| প্রভু বললেন, “শৌল এবং তার খুন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বারই এই দুর্ভিক্ষের কারণ| শৌল গিবিয়োনীযদের মেরে ফেলেছে বলে এই দুর্ভিক্ষ এস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গিবিয়োনীয়রা ইস্রাযেলী ছিল না| তারা ইমোরীয়দের একটি গোষ্ঠী| ইস্রায়েলীয়রা শপথ করেছিল য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বিয়োনীয়দের আঘাত করবে না| কিন্তু শৌল গিবিযোনীযদের হত্যা করার চেষ্টা করেছিল| শৌল এ কাজ করেছিল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েল এবং যিহূদার লোকদের সম্পর্কে তার ভাবানুভূতি অত্যন্ত তীব্র ছিল|রাজা দায়ূদ গিবিয়োনীয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সঙ্গে ডেকে তাদের সঙ্গে কথা 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ায়ূদ গিবিয়োনীয়দের বললেন, “তোমাদের জন্য আমি কি করতে পারি? ইস্রায়েলের পাপ খণ্ডনের জন্য আম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 তোমরা প্রভুর সন্তানদের আশীর্বাদ করব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পলেষ্টীয়রা ইস্রায়েলীয়দের সঙ্গে আর একটি যুদ্ধে লিপ্ত হল| দায়ূদ এবং তার লোকরা পলেষ্ট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লড়াই করতে গেলেন| কিন্তু দায়ূদ প্রচণ্ড ক্লান্ত ও দুর্বল হয়ে পড়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গিবিয়োনীয়রা দায়ূদকে বলল, “শৌলের পরিবারের লোকরা যা করেছে তার মূল্য দেওয়ার জন্য তাদের পরিবা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থেষ্ট সোনা ও রূপো নেই| কিন্তু আমাদের কোন অধিকার নেই যে ইস্রায়েলের কোন লোককে হত্যা করি|”দায়ূ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, “বেশ, তা হলে আমি তোমাদের জন্য কি কর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়িশ্বী-বনোব একজন দৈত্য ছিল| তার বর্শার ওজন ছিল প্রায 7.5 পাউণ্ড পিতল| তার একটা নতুন তরবারি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দায়ূদকে হত্যা করার চেষ্ট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গিবিয়োনীয়রা উত্তর দিল, “শৌল আমাদের বিরুদ্ধে ষড়যন্ত্র করেছে| আমাদের যত লোক ইস্রায়েলে বা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কলকে সে হত্যা করতে চে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কিন্তু সরূযার পুত্র অবীশয সেই পলেষ্টীয়কে হত্যা করে দায়ূদকে বাঁচিয়ে দিল|তখন দায়ূদের লো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ের কাছে একটা শপথ করল| তারা তাঁকে বলল, “আপনি আর কোনভাবেই আমাদের সঙ্গে যুদ্ধে যেতে পার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দি যান তাহলে ইস্রাযেল হয়তো তার মহান নেতাকে হার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ৌলের ছেলে-মেয়েদের মধ্যে থেকে সাতটি পুত্র আমাদের দাও| শৌল প্রভুর মনোনীত রাজা ছিল| তাই আমরা শৌ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বিয়া পর্বতে, প্রভুর সামনে তার ছেলেদের ফাঁসি দেব|”রাজা দায়ূদ বললেন, “উত্তম, তাদের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তে সঁপে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পরে গোব নামক স্থানে পলেষ্টীয়দের সঙ্গে আর একটি যুদ্ধ হল| হূশাতীয সিব্বখয দৈত্যদের মধ্যে সফ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একজনকে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য়োনাথনের পুত্র মফীবোশতকে রাজা নিরাপত্তা দিলেন| য়োনাথনও শৌলের পুত্র, কিন্তু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োনাথনের কাছে প্রভুর নামে একটি শপথ গ্রহণ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পরে পলেষ্টীয়দের বিরুদ্ধে গোব নামক স্থানে আর একটা যুদ্ধ হয়| সেই যুদ্ধ বৈত্‌লেহমবাসী যারেওরগী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 ইলহানন, গাতীয গলিযাতকে হত্যা করল| তার বর্শা তাঁতির তাঁতের দণ্ডের মতই বড়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ায়ূদ অর্মোণি এবং মফীবোশতকেতাদের হাতে তুলে দিলেন| এরা ছিল শৌল এবং তার স্ত্রী রিস্পার পুত্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াব নামে শৌলের এক কন্যাও ছিল| মহোলাতীয বর্সিল্লযের পুত্র অদ্রীযেলের সঙ্গে তার বিয়ে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 মেরাব এবং অদ্রীযেলের পাঁচ ছেলেকে ন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গাতে আরও একটা যুদ্ধ হয়| একজন খুব লম্বা চেহারার লোক ছিল যার প্রত্যেকটি হাতে এবং পাযের পাতায ছ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, মোট 24 টা আঙ্গুল ছিল| এই লোকটাও একজন রাফার সন্ত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দায়ূদ এই সাতজন পুরুষকে গিবিয়োনীয়দের দিয়ে দিলেন যারা তাদের গিবিয়া পর্বতে নিয়ে গিয়েছিল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ামনে ফাঁসি দিয়েছিল| এই সাতজন পুরুষ একই সঙ্গে মারা গেল| ফসল তোলার প্রথম দিকেই তাদের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 হল| সময়টা ছিল বসন্তকাল এবং এটা ছিল য়বের ফসল তোলার গোড়ার দ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ঐ লোকটা ইস্রাযেলকে বিদ্রূপ করল কিন্তু য়োনাথন, শিমিযির পুত্র যে ছিল দায়ূদের ভাই, তা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অযার কন্যা রিস্পা দুঃখের পোশাক গ্রহণ করল এবং শিলার উপরে তা রাখল| চাষবাসের শুরুর সময় থেকে ব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া পর্য়ন্ত সেই দুঃখের পোশাক সেই পাথরেই পড়ে রইল| রিস্পা দিনরাত সেই দেহগুলি পাহারা দিত| দিনের বেল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 হিংস্র পাখী বা রাতের বেলায কোন হিংস্র প্রাণীকে সে দেহগুলির কাছে আসতে দিত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এই চারজন প্রত্যেকেই দৈত্যদের সন্তান এবং এরা গাত থেকে এসেছিল| তারা দায়ূদ এবং তার লোকদের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হত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ৌলের দাসী রিস্পা যা করছে, সে সম্পর্কে লোকরা রাজা দায়ূদকে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রাজা দায়ূদ শৌল ও য়োনাথনের হাড়গুলো যাবেশ গিলিয়দের কাছে থেকে নিয়ে নিলেন| শৌল ও য়োনাথ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ল্বোযাতে মৃত্যুর পর যাবেশ গিলিয়দরা সেই হাড়গুলি এনেছিল| পলেষ্টীয়রা শৌল ও য়োনাথনের দেহ দু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ত্‌শানের (নিকটস্থ) দেওয়ালে ঝুলিয়ে রেখেছিল| কিন্তু বৈত্‌শানের লোকরা সেখানে গিয়ে দেহগুলি চুরি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যাবেশ গিলিয়দের কাছ থেকে দায়ূদ শৌল এবং তার পুত্র য়োনাথনের হাড়গুলি নিয়ে আসেন| সেই সাত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দের ফাঁসি দিয়ে হত্যা করা হয়েছিল, তাদের দেহও তারা নিয়ে গ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শৌল এবং য়োনাথনের হাড় তারা বিন্যামীন দেশে কবরস্থ করল| শৌলের পিতা কীশের কবরের মধ্যে তারা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র দিল| রাজা যা যা বলেছিলেন, লোকরা ঠিক তাই তাই করল| তাই ঈশ্বর সেই দেশের লোকর প্রার্থনা শুন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2026-10-21T03:00:44Z</dcterms:created>
  <dcterms:modified xsi:type="dcterms:W3CDTF">2026-10-21T03:00:44Z</dcterms:modified>
  <dc:title>২ শমূয়েল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