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என்னும் தீர்க்கதரிசி தரிசனமாய்க் கண்ட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 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ான் எதுவரைக்கும் உம்மை நோக்கிக் கூப்பிடுவேன். நீர் கேளாமலிருக்கிறீரே! கொடுமையினிமித்தம் நான் எதுவரைக்கும் உம்மை நோக்கிக் கூப்பிடுவேன், நீர் இரட்சியாமலிருக்கிறீரே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 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க்கு அக்கிரமத்தைக் காண்பித்து, என்னைத் தீவினையைப் பார்க்கப்பண்ணுகிறதென்ன? கொள்ளையும் கொடுமையும் எனக்கு எதிரே நிற்கிறது; வழக்கையும் வாதையும் எழுப்புகிறவர்கள்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 வளைந்துகொள்கிறான்; ஆதலால் நியாயம் புரட்டப்பட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ியாயப்பிரமாணம் பெலனற்றதாகி, நியாயம் ஒருபோதும் செல்லாமற்போகிறது; துன்மார்க்கன் நீதிமானை வளைந்துகொள்கிறான்; ஆதலால் நியாயம் புரட்ட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 விசுவாசியாத ஒரு கிரியையை உங்கள் நாட்களில் நடப்ப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ுறஜாதிகளை நோக்கிப் பார்த்து, ஆச்சரியப்பட்டுப் பிரமியுங்கள்; விசாரிக்கப்பட்டாலும் நீங்கள் விசுவாசியாத ஒரு கிரியையை உங்கள் நாட்களில் நடப்ப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 வாசஸ்தலங்களைக் கட்டிக்கொள்ள தேசத்தின் விசாலங்களில் நடந்துவர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 நான் கல்தேயரென்னும் கொடிதும் வேகமுமான ஜாதியாரை எழுப்புவேன்; அவர்கள் தங்களுடையதல்லாத வாசஸ்தலங்களைக் கட்டிக்கொள்ள தேசத்தின் விசாலங்களில் நடந்து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ெடியும் பயங்கரமுமானவர்கள்; அவர்களுடைய நியாயமும் அவர்களுடைய மேன்மையும் அவர்களாலேயே உண்ட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குதிரைகள் சிவிங்கிகளிலும் வேகமும், சாயங்காலத்தில் திரிகிற ஓநாய்களிலும் தீவிரமுமாயிருக்கும்; அவர்களுடைய குதிரைவீரர் பரவுவார்கள்; அவர்களுடைய குதிரைவீரர் தூரத்திலிருந்து வருவார்கள்; இரைக்குத் தீவிரிக்கிற கழுகுகளைப்போல் பறந்துவர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 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ெல்லாரும் கொடுமை செய்யவருவார்கள்; அவர்களுடைய முகங்கள் சுவறச் செய்யும் கீழ்க்காற்றைப்போலிருக்கும்; அவர்கள் மணலத்தனை ஜனங்களைச் சிறைபிடித்துச் சேர்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 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ராஜாக்களை ஆகடியம்பண்ணுவார்கள்; அதிபதிகள் அவர்களுக்குப் பரியாசமாயிருப்பார்கள்; அவர்கள் அரண்களையெல்லாம் பார்த்து நகைத்து, மண்மேடுகளைக் குவித்து அவைகளைப் பிட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ுடைய மனம்மாற, அவன் தன் பெலன் தன் தேவனாலே உண்டானதென்று சொல்லி மிஞ்சிப்போய்க் குற்றவாளியா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 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பூர்வகாலமுதல் என் தேவனும் என் பரிசுத்தருமானவர் அல்லவா? நாங்கள் சாவதில்லை, கர்த்தாவே, நியாயத்தீர்ப்பு செய்ய அவனை வைத்தீர்; கன்மலையே, தண்டனை செய்ய அவனை நியமித்த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 நீர் நோக்கிக்கொண்டிருக்கிறதென்ன? துன்மார்க்கன் தன்னைப் பார்க்கிலும் நீதிமானை விழுங்கும்போது நீர் மெளனமாயிருக்கிறதென்ன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மையைப் பார்க்கமாட்டாத சுத்தக்கண்ணனே, அநியாயத்தை நோக்கிக்கொண்டிருக்கமாட்டீரே; பின்னை துரோகிகளை நீர் நோக்கிக்கொண்டிருக்கிறதென்ன? துன்மார்க்கன் தன்னைப் பார்க்கிலும் நீதிமானை விழுங்கும்போது நீர் மெளனமாயிருக்கிற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ரைச் சமுத்திரத்து மச்சங்களுக்கும், அதிகாரியில்லாத ஊர்வனவற்றிற்கும் சமானமாக்குகிறதெ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 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ெல்லாரையும் தூண்டிலினால் இழுத்துக்கொள்ளுகிறான்; அவர்களைத் தன் வலையினால் பிடித்து, தன்பறியிலே சேர்த்துக்கொள்ளுகிறான்; அதினால் சந்தோஷப்பட்டுக் களிகூரு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 தன் வலைக்குப் பலியிட்டுத் தன் பறிக்குத் தூபங்காட்டு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அவைகளினால் தன்பங்கு கொழுப்புள்ளதும், தன் போஜனம் ருசிகரமுள்ளதுமாயிற்று என்று சொல்லி அவன் தன் வலைக்குப் பலியிட்டுத் தன் பறிக்குத் தூபங்காட்டு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ற்காக அவன் தன் வலையை இழுத்து அதிலுள்ளவைகளைக் கொட்டிக்கொண்டிருந்து, இரக்கமில்லாமல் ஜாதிகளை எப்போதும் கொன்றுபோடவேண்டு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್ರವಾದಿಯಾದ ಹಬಕ್ಕೂಕನು ನೋಡಿದ ದೈವೋಕ್ತ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ಓ ಕರ್ತನೇ, ನಾನು ನಿನಗೆ ಮೊರೆಯಿಟ್ಟರೂ ಎಷ್ಟರ ವರೆಗೆ ನೀನು ಕೇಳದೇ ಇರುವಿ? ಹಿಂಸೆ ಹಿಂಸೆ ಎಂದು ನಿನಗೆ ಕೂಗ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ೀನು ರಕ್ಷ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ಕೆ ನನಗೆ ಅಪರಾಧವನ್ನು ತೋರಿಸಿ ಕಷ್ಟವನ್ನು ನೋಡಮಾಡುತ್ತೀ? ಸೂರೆಯೂ ಹಿಂಸೆಯೂ ನನ್ನ ಮುಂದೆ ಅವೆ; ಜಗಳ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ರ್ಕವನ್ನೂ ಎಬ್ಬಿಸುವವರು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ದರಿಂದ ನ್ಯಾಯಪ್ರಮಾಣವು ಸಡಿಲವಾಗುತ್ತದೆ; ನ್ಯಾಯತೀರ್ಪು ಎಂದಿಗೂ ಹೊರಡುವದಿಲ್ಲ; ದುಷ್ಟರು ನೀತಿ ವಂತ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ಿಕೊಂಡಿದ್ದಾರೆ; ಆದದರಿಂದ ತಪ್ಪಾಗಿ ನ್ಯಾಯತೀರ್ಪು ಹೊರ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ನ್ಯಜನಾಂಗಗಳಲ್ಲಿ ನೋಡಿ ಲಕ್ಷ್ಯಗೊಟ್ಟು ಬಹಳ ವಾಗಿ ಆಶ್ಚರ್ಯಪಡಿರಿ; ತಿಳಿಸಿದರೂ ನೀವು ನಂಬದಂಥ ಕ್ರಿಯೆಯನ್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ಲ್ಲಿ ನಾನು 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ಗೋ, ನಾನು ಕಸ್ದೀಯರನ್ನು ಎಬ್ಬಿಸುತ್ತೇನೆ; ಅದು ಕಹಿಯಾದ ತೀವ್ರವಾದ ಜನಾಂಗವು; ತಮ್ಮದಲ್ಲದ ನಿವಾಸಗಳನ್ನು ವಶ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ವದಕ್ಕೆ ವಿಶಾಲ ವಾದ ದೇಶದಲ್ಲಿ ಹಾದು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ಭಯಂಕರವಾದವರು ಮತ್ತು ಕ್ರೂರವಾದವರು; ಅವರ ನ್ಯಾಯವೂ ಘನತೆಯೂ ಅವರಿಂದಲೇ ಹೊರಡ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ಕುದುರೆಗಳು ಸಹ ಚಿರತೆಗಳಿಗಿಂತ ವೇಗ ವಾಗಿಯೂ ಸಂಜೆಯ ತೋಳಗಳಿಗಿಂತ ಚುರುಕಾ ಗಿಯೂ ಅವೆ; ಅವರ ಕುದುರೆ ಸವಾರರು ತಾ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ಡಿಕೊಳ್ಳುವರು; ಅವರ ಸವಾರರು ದೂರದಿಂದ ಬರುವರು; ತಿನ್ನುವದಕ್ಕೆ ತ್ವರೆಪಡುವ ಹದ್ದಿನಂತೆ ಹಾರಿ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ೆಲ್ಲರು ಹಿಂಸಿಸುವದಕ್ಕೆ ಬರುವರು; ಅವರ ಮುಖಗಳು ಮೂಡಣ ಗಾಳಿ ಯಂತೆಯೇ ತಿಂದುಬಿಡುವವು; ಸೆರೆಯವರನ್ನು ಮರ ಳಿನ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ಅರಸರನ್ನು ಧಿಕ್ಕರಿಸುವರು; ಪ್ರಧಾನರು ಅವರಿಗೆ ಪರಿಹಾಸ್ಯ ಮಾಡುವರು. ಕೋಟೆಗಳಿಗೆಲ್ಲಾ ಕುಚೋದ್ಯ ಮಾಡ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ಣ್ಣನ್ನು ಕುಪ್ಪೆಮಾಡಿ ಅದನ್ನು ಹಿಡ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ಮನಸ್ಸನ್ನು ಬದಲು ಮಾಡಿ, ಹಾದುಹೋಗಿ ಅಪರಾಧಮಾಡುವರು; ಅವರ ದೇವರಿಂದಾಗುವ ಶಕ್ತಿ ಇದೆ ಅನ್ನ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ದೇವರಾದ ಕರ್ತನೇ, ನನ್ನ ಪರಿಶುದ್ಧನೇ, ನೀನು ಅನಾದಿಯಿಂದ ಇರುತ್ತೀಯಲ್ಲವೋ? ನಾವು ಸಾಯುವದಿಲ್ಲ. ಓ ಕರ್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್ಪಿಗೆ ಅವ ರನ್ನು ನೇಮಿಸಿದ್ದೀ; ಓ ಪರಾಕ್ರಮಿಯಾದ ದೇವರೇ, ಶಿಕ್ಷೆಗೆ ಅವರನ್ನು ಸ್ಥಾಪ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ಕೆಟ್ಟದ್ದನ್ನು ನೋಡಕೂಡದ ಹಾಗೆ ಶುದ್ಧ ಕಣ್ಣುಗಳುಳ್ಳವನು; ನೀನು ಅನ್ಯಾಯವನ್ನು ದೃಷ್ಟಿಸಲಾರಿ; ವಂಚಿಸುವ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ೆ ದೃಷ್ಟಿಸುತ್ತೀ? ದುಷ್ಟನು ತನಗಿಂತ ನೀತಿವಂತ ನನ್ನು ನುಂಗಿಬಿಡುವ ವೇಳೆಯಲ್ಲಿ ಯಾಕೆ ಸುಮ್ಮನಿ ರ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ನುಷ್ಯರನ್ನು ಸಮುದ್ರದ ವಿಾನುಗ ಳಂತೆಯೂ ಆಳುವವನಿಲ್ಲದ ಕ್ರಿಮಿಗಳಂತೆಯೂ ಯಾಕೆ ಮಾಡ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ನ್ನೆಲ್ಲಾ ಗಾಳದಿಂದ ಎತ್ತಿ ತಮ್ಮ ಬಲೆಯಿಂದ ಅವರನ್ನು ಹಿಡಿದು ತಮ್ಮ ಜಾಲದಿಂದ ಅವರನ್ನು ಕೂಡಿಸುತ್ತಾರೆ;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ಿಸಿ ಉಲ್ಲಾಸ ಪ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ಮ್ಮ ಬಲೆಗೆ ಬಲಿ ಅರ್ಪಿಸಿ ತಮ್ಮ ಜಾಲಕ್ಕೆ ಧೂಪವನ್ನು ಸುಡುತ್ತಾರೆ; ಇವುಗಳಿಂದ ಅವರ ಪಾಲು ಕೊಬ್ಬಾಗಿಯೂ ಅವರ ಆಹ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ಷ್ಟಿ ಯುಳ್ಳದ್ದಾಗಿಯೂ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ೀಗಿರುವದರಿಂದ ಅವರು ತಮ್ಮ ಬಲೆಯನ್ನು ಬರಿದುಮಾಡಿ ನಿತ್ಯವಾಗಿ ಜನಾಂಗ ಗಳನ್ನು ಕರುಣಿಸದೆ ಸದಾ ಸಂಹರಿಸುತ್ತಿರಬೇಕ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2026-10-21T07:10:38Z</dcterms:created>
  <dcterms:modified xsi:type="dcterms:W3CDTF">2026-10-21T07:10:38Z</dcterms:modified>
  <dc:title>ಹಬಕ್ಕೂಕನು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