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மதிகளை விரும்புகிறவன் அறிவை விரும்புகிறான்; கடிந்துகொள்ளுதலை வெறுக்கிறவனோ மிருககுணமுள்ள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்லவன் கர்த்தரிடத்தில் தயைபெறுவான்; துர்ச்சிந்தனைகளுள்ள மனுஷனை அவர் ஆக்கினைக்குட்படுத்த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த்தினால் மனுஷன் நிலைவரப்படான்; நீதிமான்களுடைய வேரோ அசைய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ணசாலியான ஸ்திரீ தன் புருஷனுக்குக் கிரீடமாயிருக்கிறாள்; இலச்சை உண்டுபண்ணுகிறவளோ அவனுக்கு எலும்புருக்கியாயிருக்கி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களுடைய நினைவுகள் நியாயமானவைகள்; துன்மார்க்கருடைய ஆலாசனைகளோ சூதானவை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ின் வார்த்தைகள் இரத்தஞ்சிந்தப் பதிவிருப்பதைப் பற்றியது; உத்தமர்களுடைய வாயோ அவர்களைத் தப்புவி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கவிழ்க்கப்பட்டு ஒழிந்துபோவார்கள்; நீதிமான்களுடைய வீடோ நிலைநிற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புத்திக்குக்தக்கதாக மனுஷன் புகழப்படுவான்; மாறுபாடான இருதயமுள்ளவனோ இகழப்ப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ரமில்லாதவனாயிருந்தும், தன்னைத்தான் கனம்பண்ணிக்கொள்ளுகிறவனைப்பார்க்கிலும், கனமற்றவனாயிருந்தும் பணிவிடைக்காரனுள்ளவன் உத்தம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மான் தன் மிருகஜீவனைக் காப்பாற்றுகிறான்; துன்மார்க்கருடைய இரக்கமும் கொடுமைய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நிலத்தைப் பயிரிடுகிறவன் ஆகாரத்தினால் திருப்தியடைவான்; வீணரைப் பின்பற்றுகிறவனோ மதியற்ற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நிலத்தைப் பயிரிடுகிறவன் ஆகாரத்தினால் திருப்தியடைவான்; வீணரைப் பின்பற்றுகிறவனோ மதியற்ற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ன்மார்க்கன் துஷ்டருடைய வலையை விரும்புகிறான்; நீதிமானுடைய வேர் கனி கொட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ுக்கு அவன் உதடுகளின் துரோகமே கண்ணி; நீதிமானோ நெருக்கத்தினின்று நீங்க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வன் தன் தன் வாயின் பலனால் திருப்தியடைவான்; அவனவன் கைக்கிரியையின் பலனுக்குத்தக்கதாக அவனவனுக்குக் கிடை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தியீனனுடைய வழி அவன் பார்வைக்குச் செம்மையாயிருக்கும்; ஆலோசனைக்குச் செவிகொடுக்கிறவனோ ஞானமுள்ள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டனுடைய கோபம் சீக்கிரத்தில் வெளிப்படும்; இலச்சையை மூடுகிறவனோ விவேகி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த்தியவாசகன் நீதியை வெளிப்படுத்துவான்; பொய்ச்சாட்சிக்காரனோ வஞ்சகத்தை வெளிப்படுத்த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ட்டயக்குத்துகள்போல் பேசுகிறவர்களும் உண்டு; ஞானமுள்ளவர்களுடைய நாவோ ஔஷத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த்திய உதடு என்றும் நிலைத்திருக்கும்; பொய் நாவோ ஒரு நிமிஷமாத்திரம் இ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ங்கைப் பிணைக்கிறவர்களின் இருதயத்தில் இருக்கிறது கபடம்; சமாதானம்பண்ணுகிற ஆலோசனைக்காரருக்கு உள்ளது சந்தோஷ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ுக்கு ஒரு கேடும் வராது; துன்மார்க்கரோ தீமையினால் நிறையப்ப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ொய் உதடுகள் கர்த்தருக்கு அருவருப்பானவைகள்; உண்மையாய் நடக்கிறவர்களோ அவருக்குப் பிரிய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வேகமுள்ள மனுஷன் அறிவை அடக்கிவைக்கிறான்; மூடருடைய இருதயமோ மதியீனத்தைப் பிரசித்தப்படுத்த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ாக்கிரதையுள்ளவர்களுடைய கை ஆளுகைசெய்யும்; சோம்பேறியோ பகுதிகட்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டைய இருதயத்திலுள்ள கவலை அதை ஒடுக்கும்; நல்வார்த்தையோ அதை மகிழ்ச்சியா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அயலானைப்பார்க்கிலும் மேன்மையுள்ளவன்; துன்மார்க்கருடைய வழியோ அவர்களை மோசப்படுத்த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ோம்பேறி தான் வேட்டையாடிப் பிடித்ததைச் சமைப்பதில்லை; ஜாக்கிரதையுள்ளவனுடைய பொருளோ அருமையான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தியின் பாதையில் ஜீவன் உண்டு; அந்தப் பாதையில் மரணம்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శిక్షను ప్రేమించువాడు జ్ఞానమును ప్రేమించు వాడు గద్దింపును అసహ్యించుకొనువాడు పశుప్రాయ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త్పురుషునికి యెహోవా కటాక్షము చూపును దురాలోచనలుగలవాడు నేరస్థుడని ఆయన తీర్పు తీ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భక్తిహీనతవలన ఎవరును స్థిరపరచబడరు నీతిమంతుల వేరు కదల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ోగ్యురాలు తన పెనిమిటికి కిరీటము సిగ్గు తెచ్చునది వాని యెముకలకు కుళ్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తిమంతుల తలంపులు న్యాయయుక్తములు భక్తిహీనులు చెప్పు ఆలోచనలు మోసకర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భక్తిహీనుల మాటలు నరహత్య చేయ పొంచువారి వంటివి యథార్థవంతుల నోరు వారిని వి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భక్తిహీనులు పాడై లేకపోవుదురు నీతిమంతుల యిల్లు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ఒక్కొక్క మనుష్యుడు తన వివేకముకొలది పొగడ బడును కుటిలచిత్తుడు తృణీకర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హారము లేకయున్నను తనను తాను పొగడుకొను వానికంటె దాసుడుగల అల్పుడు గొప్ప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తిమంతుడు తన పశువుల ప్రాణమును దయతో చూచును భక్తిహీనుల వాత్సల్యము క్రూరత్వ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న భూమిని సేద్యపరచుకొనువానికి ఆహారము సమృ ద్ధిగా కలుగును వ్యర్థమైనవాటిని అనుసరించ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ుద్ధిలేని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భక్తిహీనులు చెడ్డవారికి దొరుకు దోపుడుసొమ్మును అపే క్షించుదురు నీతిమంతుల వేరు చిగు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ెదవులవలని దోషము అపాయకరమైన ఉరి నీతిమంతుడు ఆపదను తప్ప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ఒకడు తన నోటి ఫలము చేత తృప్తిగా మేలుపొందును ఎవని క్రియల ఫలము వానిక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ూఢుని మార్గము వాని దృష్టికి సరియైనది జ్ఞానముగలవాడు ఆలోచన నంగీక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ూఢుడు కోపపడునది నిమిషములోనే బయలుపడును వివేకి నిందను వెల్లడిపరచక యూరక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త్యవాద ప్రియుడు నీతిగల మాటలు పలుకును కూటసాక్షి మోసపు మాటలు చె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త్తిపోటువంటి మాటలు పలుకువారు కలరు జ్ఞానుల నాలుక ఆరోగ్యదాయక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ిజమాడు పెదవులు నిత్యము స్థిరమై యుండును అబద్ధమాడు నాలుక క్షణమాత్రమే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ీడు కల్పించువారి హృదయములో మోసముకలదు సమాధానపరచుటకై ఆలోచన చెప్పువారు సంతోష భరితు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తిమంతునికి ఏ ఆపదయు సంభవింపదు. భక్తిహీనులు కీడుతో నిండి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బద్దమాడు పెదవులు యెహోవాకు హేయములు సత్యవర్తనులు ఆయనకిష్ట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ివేకియైనవాడు తన విద్యను దాచి పెట్టును అవివేక హృదయులు తమ మూఢత్వము వెల్లడి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శ్రద్ధగా పని చేయువారు ఏలుబడి చేయుదురు సోమరులు వెట్టి పనులు చేయవలస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ఒకని హృదయములోని విచారము దాని క్రుంగ జేయును దయగల మాట దాని సంతోష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తిమంతుడు తన పొరుగువానికి దారి చూపును భక్తిహీనుల ప్రవర్తన వారిని దారి తప్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సోమరి వేటాడినను పట్టుకొనడు చురుకుగా నుండుట గొప్ప భాగ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తిమార్గమునందు జీవము కలదు దాని త్రోవలో మరణమే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2026-10-20T01:25:03Z</dcterms:created>
  <dcterms:modified xsi:type="dcterms:W3CDTF">2026-10-20T01:25:03Z</dcterms:modified>
  <dc:title>సామెతలు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