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தாம் தன் மனைவியாகிய ஏவாளை அறிந்தான்; அவள் கர்ப்பவதியாகி, காயீனைப் பெற்று, கர்த்தரால் ஒரு மனுஷனைப் பெற்றேன் என்றா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தாம் தன் மனைவியாகிய ஏவாளை அறிந்தான்; அவள் கர்ப்பவதியாகி, காயீனைப் பெற்று, கர்த்தரால் ஒரு மனுஷனைப் பெற்றேன் என்றா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ன்பு அவனுடைய சகோதரனாகிய ஆபேலைப் பெற்றாள்; ஆபேல் ஆடுகளை மேய்க்கிறவனானான், காயீன் நிலத்தைப் பயிரிடுகிறவனா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ிலநாள் சென்றபின்பு, காயீன் நிலத்தின் கனிகளைக் கர்த்தருக்குக் காணிக்கையாகக் கொண்டுவந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பேலும் தன் மந்தையின் தலையீற்றுகளிலும் அவைகளின் கொழுமையானவைகளிலும் சிலவற்றைக் கொண்டுவந்தான். ஆபேலையும் அவன் காணிக்கையையும் கர்த்தர் அங்கிகரித்த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பேலும் தன் மந்தையின் தலையீற்றுகளிலும் அவைகளின் கொழுமையானவைகளிலும் சிலவற்றைக் கொண்டுவந்தான். ஆபேலையும் அவன் காணிக்கையையும் கர்த்தர் அங்கிகரித்த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ாயீனையும் அவன் காணிக்கையையும் அவர் அங்கிகரிக்கவில்லை. அப்பொழுது காயீனுக்கு மிகவும் எரிச்சல் உண்டாகி, அவன் முகநாடி வேறுபட்ட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ாயீனையும் அவன் காணிக்கையையும் அவர் அங்கிகரிக்கவில்லை. அப்பொழுது காயீனுக்கு மிகவும் எரிச்சல் உண்டாகி, அவன் முகநாடி வேறுபட்ட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ர்த்தர் காயீனை நோக்கி: உனக்கு ஏன் எரிச்சல் உண்டாயிற்று? உன் முகநாடி ஏன் வேறுபட்டது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நன்மை செய்தால் மேன்மை இல்லையோ? நீ நன்மைசெய்யாதிருந்தால் பாவம் வாசற்படியில் படுத்திருக்கும்; அவன் ஆசை உன்னைப் பற்றியிருக்கும், நீ அவனை ஆண்டுகொள்ளுவாய்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நன்மை செய்தால் மேன்மை இல்லையோ? நீ நன்மைசெய்யாதிருந்தால் பாவம் வாசற்படியில் படுத்திருக்கும்; அவன் ஆசை உன்னைப் பற்றியிருக்கும், நீ அவனை ஆண்டுகொள்ளுவாய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ாயீன் தன் சகோதரனாகிய ஆபேலோடே பேசினான்; அவர்கள் வயல் வெளியில் இருக்கும் சமயத்தில், காயீன் தன் சகோதரனாகிய ஆபேலுக்கு விரோதமாய் எழும்பி, அவனைக் கொலைசெய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ாயீன் தன் சகோதரனாகிய ஆபேலோடே பேசினான்; அவர்கள் வயல் வெளியில் இருக்கும் சமயத்தில், காயீன் தன் சகோதரனாகிய ஆபேலுக்கு விரோதமாய் எழும்பி, அவனைக் கொலைசெய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் காயீனை நோக்கி: உன் சகோதரனாகிய ஆபேல் எங்கே என்றார்; அதற்கு அவன்: நான் அறியேன்; என் சகோதரனுக்கு நான் காவலாளியோ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் காயீனை நோக்கி: உன் சகோதரனாகிய ஆபேல் எங்கே என்றார்; அதற்கு அவன்: நான் அறியேன்; என் சகோதரனுக்கு நான் காவலாளியோ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ர்: என்ன செய்தாய்? உன் சகோதரனுடைய இரத்தத்தின் சத்தம் பூமியிலிருந்து என்னை நோக்கிக் கூப்பிடு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ப்பொழுது உன் சகோதரனுடைய இரத்தத்தை உன் கையிலே வாங்கிக்கொள்ளத் தன் வாயைத் திறந்த இந்தப் பூமியில் நீ சபிக்கப்பட்டிருப்பாய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ப்பொழுது உன் சகோதரனுடைய இரத்தத்தை உன் கையிலே வாங்கிக்கொள்ளத் தன் வாயைத் திறந்த இந்தப் பூமியில் நீ சபிக்கப்பட்டிருப்பாய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நிலத்தைப் பயிரிடும்போது, அது தன் பலனை இனி உனக்குக் கொடாது; நீ பூமியில் நிலையற்று அலைகிறவனாயிருப்பாய்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நிலத்தைப் பயிரிடும்போது, அது தன் பலனை இனி உனக்குக் கொடாது; நீ பூமியில் நிலையற்று அலைகிறவனாயிருப்பாய்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காயீன் கர்த்தரை நோக்கி: எனக்கு இட்ட தண்டனை என்னால் சகிக்கமுடியா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ன்று என்னை இந்தத் தேசத்திலிருந்து துரத்திவிடுகிறீர்; நான் உமது சமுகத்துக்கு விலகி மறைந்து, பூமியில் நிலையற்று அலைகிறவனாயிருப்பேன்; என்னைக் கண்டுபிடிக்கிறவன் எவனும் என்னைக் கொன்றுபோடுவானே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ன்று என்னை இந்தத் தேசத்திலிருந்து துரத்திவிடுகிறீர்; நான் உமது சமுகத்துக்கு விலகி மறைந்து, பூமியில் நிலையற்று அலைகிறவனாயிருப்பேன்; என்னைக் கண்டுபிடிக்கிறவன் எவனும் என்னைக் கொன்றுபோடுவானே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கர்த்தர் அவனை நோக்கி: காயீனைக் கொல்லுகிற எவன் மேலும் ஏழு பழி சுமரும் என்று சொல்லி; காயீனைக் கண்டுபிடிக்கிறவன் எவனும் அவனைக் கொன்றுபோடாதபடிக்குக் கர்த்தர் அவன்மேல் ஒரு அடையாளத்தைப் போட்ட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கர்த்தர் அவனை நோக்கி: காயீனைக் கொல்லுகிற எவன் மேலும் ஏழு பழி சுமரும் என்று சொல்லி; காயீனைக் கண்டுபிடிக்கிறவன் எவனும் அவனைக் கொன்றுபோடாதபடிக்குக் கர்த்தர் அவன்மேல் ஒரு அடையாளத்தைப் போட்ட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ே காயீன் கர்த்தருடைய சந்நிதியைவிட்டுப் புறப்பட்டு, ஏதேனுக்குக் கிழக்கான நோத் என்னும் தேசத்தில் குடியிருந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ே காயீன் கர்த்தருடைய சந்நிதியைவிட்டுப் புறப்பட்டு, ஏதேனுக்குக் கிழக்கான நோத் என்னும் தேசத்தில் குடியிருந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ாயீன் தன் மனைவியை அறிந்தான்; அவள் கர்ப்பவதியாகி, ஏனோக்கைப் பெற்றாள்; அப்பொழுது அவன் ஒரு பட்டணத்தைக் கட்டி, அந்தப் பட்டணத்துக்குத் தன் குமாரனாகிய எனோக்கின் பேரை இட்ட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ாயீன் தன் மனைவியை அறிந்தான்; அவள் கர்ப்பவதியாகி, ஏனோக்கைப் பெற்றாள்; அப்பொழுது அவன் ஒரு பட்டணத்தைக் கட்டி, அந்தப் பட்டணத்துக்குத் தன் குமாரனாகிய எனோக்கின் பேரை இட்ட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ோக்குக்கு ஈராத் பிறந்தான்; ஈராத் மெகுயவேலைப் பெற்றான்; மெகுயவேல் மெத்தூசவேலைப் பெற்றான்; மெத்தூசவேல் லாமேக்கைப் பெற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ோக்குக்கு ஈராத் பிறந்தான்; ஈராத் மெகுயவேலைப் பெற்றான்; மெகுயவேல் மெத்தூசவேலைப் பெற்றான்; மெத்தூசவேல் லாமேக்கைப் பெற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லாமேக்கு இரண்டு ஸ்திரீகளை விவாகம்பண்ணினான்; ஒருத்திக்கு ஆதாள் என்று பேர், மற்றொருத்திக்குச் சில்லாள் என்று பே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தாள் யாபாலைப் பெற்றாள்; அவன் கூடாரங்களில் வாசம்பண்ணுகிறவர்களுக்கும் மந்தை மேய்க்கிறவர்களுக்கும் தகப்பனான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சகோதரனுடைய பேர் யூபால்; அவன் கின்னரக்காரர் நாகசுரக்காரர் யாவருக்கும் தகப்பனான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ில்லாளும் தூபால் காயீனைப் பெற்றாள்; அவன் பித்தளை இரும்பு முதலியவற்றின் தொழிலாளர் யாவருக்கும் ஆசாரியனானான்; தூபால் காயீனுடைய சகோதரி நாமா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ில்லாளும் தூபால் காயீனைப் பெற்றாள்; அவன் பித்தளை இரும்பு முதலியவற்றின் தொழிலாளர் யாவருக்கும் ஆசாரியனானான்; தூபால் காயீனுடைய சகோதரி நாமா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லாமேக்கு தன் மனைவிகளைப் பார்த்து: ஆதாளே, சில்லாளே, நான் சொல்வதைக் கேளுங்கள்; லாமேக்கின் மனைவிகளே, என் சத்தத்துக்குச் செவிகொடுங்கள்; எனக்குக் காயமுண்டாக ஒரு மனுஷனைக் கொன்றேன்; எனக்குத் தழும்புண்டாக ஒரு வாலிபனைக் கொலை செய்தேன்;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லாமேக்கு தன் மனைவிகளைப் பார்த்து: ஆதாளே, சில்லாளே, நான் சொல்வதைக் கேளுங்கள்; லாமேக்கின் மனைவிகளே, என் சத்தத்துக்குச் செவிகொடுங்கள்; எனக்குக் காயமுண்டாக ஒரு மனுஷனைக் கொன்றேன்; எனக்குத் தழும்புண்டாக ஒரு வாலிபனைக் கொலை செய்தேன்;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ாயீனுக்காக ஏழுபழி சுமருமானால், லாமேக்குக்காக எழுபத்தேழு பழி சுமரும்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னும் ஆதாம் தன் மனைவியை அறிந்தான்; அவள் ஒரு குமாரனைப் பெற்று: காயீன் கொலைசெய்த ஆபேலுக்குப் பதிலாக, தேவன் எனக்கு வேறொரு புத்திரனைக் கொடுத்தார் என்று சொல்லி, அவனுக்கு சேத் என்று பேரிட்டா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னும் ஆதாம் தன் மனைவியை அறிந்தான்; அவள் ஒரு குமாரனைப் பெற்று: காயீன் கொலைசெய்த ஆபேலுக்குப் பதிலாக, தேவன் எனக்கு வேறொரு புத்திரனைக் கொடுத்தார் என்று சொல்லி, அவனுக்கு சேத் என்று பேரிட்டா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ேத்துக்கும் ஒரு குமாரன் பிறந்தான்; அவனுக்கு ஏனோஸ் என்று பேரிட்டான்; அப்பொழுது மனுஷர் கர்த்தருடைய நாமத்தைத் தொழுதுகொள்ள ஆரம்பித்த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ேத்துக்கும் ஒரு குமாரன் பிறந்தான்; அவனுக்கு ஏனோஸ் என்று பேரிட்டான்; அப்பொழுது மனுஷர் கர்த்தருடைய நாமத்தைத் தொழுதுகொள்ள ஆரம்பித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1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ఆదాము తన భార్యయైన హవ్వను కూడినప్పుడు ఆమె గర్భవతియై కయీనును కనియెహోవా దయవలన నేనొక మనుష్యు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ంపాదించుకొన్నా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తరువాత ఆమె అతని తమ్ముడగు హేబెలును కనెను. హేబెలు గొఱ్ఱల కాపరి; కయీను భూమిని సేద్యపరచువ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కొంతకాలమైన తరువాత కయీను పొలముపంటలో కొంత యెహోవాకు అర్పణగా తె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హేబెలు కూడ తన మందలో తొలుచూలున పుట్టిన వాటిలో క్రొవ్విన వాటిని కొన్ని తెచ్చెను. యెహోవా హేబె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 యర్పణను లక్ష్య పెట్టె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కయీనును అతని యర్పణను ఆయన లక్ష్యపెట్టలేదు. కాబట్టి కయీనుకు మిక్కిలి కోపము వచ్చి అతడు తన ముఖ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ిన్నబుచ్చుకొ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యెహోవా కయీనుతోనీకు కోపమేల? ముఖము చిన్నబుచ్చు కొని యున్నావేమ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ీవు సత్క్రియ చేసిన యెడల తలనెత్తుకొనవా? సత్క్రియ చేయనియెడల వాకిట పాపము పొంచియుండును; నీ య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కి వాంఛ కలుగును నీవు దానిని ఏలుదువ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కయీను తన తమ్ముడైన హేబెలుతో మాటలాడెను. వారు పొలములో ఉన్నప్పుడు కయీను తన తమ్ముడైన హేబెలు మీద ప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ని చం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యెహోవానీ తమ్ముడైన హేబెలు ఎక్కడున్నాడని కయీను నడుగగా అతడునే నెరుగను; నా తమ్మునికి నేను కావలివాడ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ప్పుడాయననీవు చేసినపని యేమిటి? నీ తమ్ముని రక్తము యొక్క స్వరము నేలలోనుండి నాకు మొరపెట్ట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కావున నీ తమ్ముని రక్తమును నీ చేతిలోనుండి పుచ్చుకొనుటకు నోరు తెరచిన యీ నేలమీద ఉండకుండ, నీవు శపిం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డినవాడవ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నీవు నేలను సేద్యపరుచునప్పుడు అది తన సారమును ఇక మీదట నీకియ్యదు; నీవు భూమిమీద దిగులు పడు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శదిమ్మరివై యుందువ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ందుకు కయీనునా దోషశిక్ష నేను భరింపలేనంత గొప్ప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నేడు ఈ ప్రదేశమునుండి నన్ను వెళ్లగొట్టితివి; నీ సన్నిధికి రాకుండ వెలివేయబడి దిగులుపడుచు భూమిమీ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శదిమ్మరినై యుందును. కావున నన్ను కనుగొనువాడెవడో వాడు నన్ను చంపునని యెహోవాతో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అందుకు యెహోవా అతనితోకాబట్టి యెవడైనను కయీనును చంపినయెడల వానికి ప్రతిదండన యేడంతలు కలుగు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రియు ఎవడైనను కయీనును కనుగొని అతనిని చంపక యుండ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ప్పుడు కయీను యెహోవా సన్నిధిలోనుండి బయలుదేరివెళ్లి ఏదెనుకు తూర్పుదిక్కున నోదు దేశము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పురమ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కయీను తన భార్యను కూడినప్పుడు ఆమె గర్భవతియై హనోకును కనెను. అప్పుడతడు ఒక ఊరు కట్టించి ఆ ఊరికి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మారుని పేరునుబట్టి హనోకను పేరు పె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హనోకుకు ఈరాదు పుట్టెను. ఈరాదు మహూయాయేలును కనెను. మహూయాయేలు మతూషా యేలును కనెను. మతూషాయే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ెమెకును క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లెమెకు ఇద్దరు స్త్రీలను పెండ్లి చేసికొనెను; వారిలో ఒక దాని పేరు ఆదా రెండవదానిపేరు సిల్ల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ఆదా యా బాలును కనెను. అతడు పశువులు గలవాడై గుడారములలో నివసించువారికి మూలపురుషు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అతని సహోదరుని పేరు యూబాలు. ఇతడు సితారాను సానికను వాడుక చేయువారికందరికిని మూలపురుషు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మరియు సిల్లా తూబల్కయీనును కనెను. అతడు పదునుగల రాగి పని ముట్లన్నిటిని ఇనుప పనిముట్లన్నిట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వాడు. తూబల్కయీను సహోదరి పేరు నయమ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లెమెకు తన భార్యలతో ఓ ఆదా ఓ సిల్లా, నా పలుకు వినుడి లెమెకు భార్యలారా, నా మాట ఆలకించుడి న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ాయపరచినందుకై ఒక మనుష్యుని చంపితిని నన్ను దెబ్బ కొట్టినందుకై ఒక పడుచువాని చంపిత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ఏడంతలు ప్రతి దండన కయీను కోసము, వచ్చిన యెడల లెమెకు కోసము డెబ్బది యేడంతలు వచ్చు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ఆదాము మరల తన భార్యను కూడినప్పుడు ఆమె కుమారుని కనికయీను చంపిన హేబెలునకు ప్రతిగా దేవుడు న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రియొక సంతానమును నియమించెనను కొని అతనికి షేతు అను పేరు పె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మరియు షేతునకుకూడ కుమారుడు పుట్టెను; అతనికి ఎనోషను పేరు పెట్టెను. అప్పుడు యెహోవా నామమున ప్రార్థ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ట ఆరంభమై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2026-10-20T00:41:17Z</dcterms:created>
  <dcterms:modified xsi:type="dcterms:W3CDTF">2026-10-20T00:41:17Z</dcterms:modified>
  <dc:title>ఆదికాండము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