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நீங்கள் என்னை எடுத்துச் சமுத்திரத்திலே போட்டுவிடுங்கள்; அப்பொழுது சமுத்திரம் உங்களுக்கு அமர்ந்திருக்கும்; என்னிமித்தம் இந்தப் பெரிய கொந்தளிப்பு உங்கள்மேல் வந்ததென்பதை நான் அறிவ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நீங்கள் என்னை எடுத்துச் சமுத்திரத்திலே போட்டுவிடுங்கள்; அப்பொழுது சமுத்திரம் உங்களுக்கு அமர்ந்திருக்கும்; என்னிமித்தம் இந்தப் பெரிய கொந்தளிப்பு உங்கள்மேல் வந்ததென்பதை நான் அறிவ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மனுஷர் கரைசேரும்படி வேகமாய் தண்டுவலித்தார்கள்; ஆனாலும் சமுத்திரம் வெகு மும்முரமாய்க் கொந்தளித்துக்கொண்டேயிருந்தபடியால் அவர்களால் கூடாமற்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மனுஷர் கரைசேரும்படி வேகமாய் தண்டுவலித்தார்கள்; ஆனாலும் சமுத்திரம் வெகு மும்முரமாய்க் கொந்தளித்துக்கொண்டேயிருந்தபடியால் அவர்களால் கூடாமற்போ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கர்த்தரை நோக்கிக் கூப்பிட்டு: ஆ கர்த்தாவே, இந்த மனுஷனுடைய ஜீவன் நிமித்தம் எங்களை அழித்துப்போடாதேயும்; குற்றமில்லாத இரத்தப்பழியை எங்கள்மேல் சுமத்தாதேயும்; தேவரீர் கர்த்தர்; உமக்குச் சித்தமாயிருக்கிறபடி செய்கிறீர்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கர்த்தரை நோக்கிக் கூப்பிட்டு: ஆ கர்த்தாவே, இந்த மனுஷனுடைய ஜீவன் நிமித்தம் எங்களை அழித்துப்போடாதேயும்; குற்றமில்லாத இரத்தப்பழியை எங்கள்மேல் சுமத்தாதேயும்; தேவரீர் கர்த்தர்; உமக்குச் சித்தமாயிருக்கிறபடி செய்கிறீர் என்று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கர்த்தரை நோக்கிக் கூப்பிட்டு: ஆ கர்த்தாவே, இந்த மனுஷனுடைய ஜீவன் நிமித்தம் எங்களை அழித்துப்போடாதேயும்; குற்றமில்லாத இரத்தப்பழியை எங்கள்மேல் சுமத்தாதேயும்; தேவரீர் கர்த்தர்; உமக்குச் சித்தமாயிருக்கிறபடி செய்கிறீர் என்ற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கர்த்தரை நோக்கிக் கூப்பிட்டு: ஆ கர்த்தாவே, இந்த மனுஷனுடைய ஜீவன் நிமித்தம் எங்களை அழித்துப்போடாதேயும்; குற்றமில்லாத இரத்தப்பழியை எங்கள்மேல் சுமத்தாதேயும்; தேவரீர் கர்த்தர்; உமக்குச் சித்தமாயிருக்கிறபடி செய்கிறீர்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னாவை எடுத்துச் சமுத்திரத்திலே போட்டுவிட்டார்கள்; சமுத்திரம் தன் மும்முரத்தைவிட்டு அமர்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 மனுஷர் கர்த்தருக்கு மிகவும் பயந்து, கர்த்தருக்குப் பலியிட்டுப் பொருத்தனைகளைப் பண்ண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 மனுஷர் கர்த்தருக்கு மிகவும் பயந்து, கர்த்தருக்குப் பலியிட்டுப் பொருத்தனைகளைப் பண்ண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ாவை விழுங்கும்படி ஒரு பெரிய மீனைக் கர்த்தர் ஆயத்தப்படுத்தியிருந்தார்; அந்த மீன் வயிற்றிலே யோனா இராப்பகல் மூன்றுநாள் இ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ாவை விழுங்கும்படி ஒரு பெரிய மீனைக் கர்த்தர் ஆயத்தப்படுத்தியிருந்தார்; அந்த மீன் வயிற்றிலே யோனா இராப்பகல் மூன்றுநாள் இ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ித்தாயின் குமாரனாகிய யோன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 மகா நகரமாகிய நினிவேக்குப் போய், அதற்கு விரோதமாகப் பிரசங்கி; அவர்களுடைய அக்கிரமம் என் சமுகத்தில் வந்து எட்டினத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 மகா நகரமாகிய நினிவேக்குப் போய், அதற்கு விரோதமாகப் பிரசங்கி; அவர்களுடைய அக்கிரமம் என் சமுகத்தில் வந்து எட்டினத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னா கர்த்தருடைய சமுகத்தினின்று விலகி, தர்ஷீசுக்கு ஓடிப்போகும்படி எழுந்து, யோப்பாவுக்குப் போய் தர்ஷீசுக்குப் போகிற ஒரு கப்பலைக்கண்டு, கூலிகொடுத்து, தான் கர்த்தருடைய சமுகத்தினின்று விலகும்படி, அவர்களோடே தர்ஷீீசுக்குப் போகக் கப்பல் ஏற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னா கர்த்தருடைய சமுகத்தினின்று விலகி, தர்ஷீசுக்கு ஓடிப்போகும்படி எழுந்து, யோப்பாவுக்குப் போய் தர்ஷீசுக்குப் போகிற ஒரு கப்பலைக்கண்டு, கூலிகொடுத்து, தான் கர்த்தருடைய சமுகத்தினின்று விலகும்படி, அவர்களோடே தர்ஷீீசுக்குப் போகக் கப்பல் ஏற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னா கர்த்தருடைய சமுகத்தினின்று விலகி, தர்ஷீசுக்கு ஓடிப்போகும்படி எழுந்து, யோப்பாவுக்குப் போய் தர்ஷீசுக்குப் போகிற ஒரு கப்பலைக்கண்டு, கூலிகொடுத்து, தான் கர்த்தருடைய சமுகத்தினின்று விலகும்படி, அவர்களோடே தர்ஷீீசுக்குப் போகக் கப்பல் ஏற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னா கர்த்தருடைய சமுகத்தினின்று விலகி, தர்ஷீசுக்கு ஓடிப்போகும்படி எழுந்து, யோப்பாவுக்குப் போய் தர்ஷீசுக்குப் போகிற ஒரு கப்பலைக்கண்டு, கூலிகொடுத்து, தான் கர்த்தருடைய சமுகத்தினின்று விலகும்படி, அவர்களோடே தர்ஷீீசுக்குப் போகக் கப்பல் ஏற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முத்திரத்தின்மேல் பெருங்காற்றை வரவிட்டார்; அதினால் கடலிலே கப்பல் உடையுமென்று நினைக்கத்தக்க பெரிய கொந்தளிப்பு உண்ட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முத்திரத்தின்மேல் பெருங்காற்றை வரவிட்டார்; அதினால் கடலிலே கப்பல் உடையுமென்று நினைக்கத்தக்க பெரிய கொந்தளிப்பு உண்ட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ப்பற்காரர் பயந்து, அவனவன் தன்தன் தேவனை நோக்கி வேண்டுதல்செய்து, பாரத்தை லேசாக்கும்படிக் கப்பலில் இருந்த சரக்குகளைச் சமுத்திரத்தில் எறிந்துவிட்டார்கள்; யோனாவோவென்றால் கப்பலின் கீழ்த்தட்டில் இறங்கிபோய்ப் படுத்துக்கொண்டு, அயர்ந்த நித்திரைபண்ண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ப்பற்காரர் பயந்து, அவனவன் தன்தன் தேவனை நோக்கி வேண்டுதல்செய்து, பாரத்தை லேசாக்கும்படிக் கப்பலில் இருந்த சரக்குகளைச் சமுத்திரத்தில் எறிந்துவிட்டார்கள்; யோனாவோவென்றால் கப்பலின் கீழ்த்தட்டில் இறங்கிபோய்ப் படுத்துக்கொண்டு, அயர்ந்த நித்திரைபண்ண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ப்பற்காரர் பயந்து, அவனவன் தன்தன் தேவனை நோக்கி வேண்டுதல்செய்து, பாரத்தை லேசாக்கும்படிக் கப்பலில் இருந்த சரக்குகளைச் சமுத்திரத்தில் எறிந்துவிட்டார்கள்; யோனாவோவென்றால் கப்பலின் கீழ்த்தட்டில் இறங்கிபோய்ப் படுத்துக்கொண்டு, அயர்ந்த நித்திரைபண்ண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ப்பற்காரர் பயந்து, அவனவன் தன்தன் தேவனை நோக்கி வேண்டுதல்செய்து, பாரத்தை லேசாக்கும்படிக் கப்பலில் இருந்த சரக்குகளைச் சமுத்திரத்தில் எறிந்துவிட்டார்கள்; யோனாவோவென்றால் கப்பலின் கீழ்த்தட்டில் இறங்கிபோய்ப் படுத்துக்கொண்டு, அயர்ந்த நித்திரைபண்ண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ாலுமி அவனிடத்தில் வந்து நீ நித்திரைபண்ணுகிறது என்ன? எழுந்திருந்து உன் தேவனை நோக்கி வேண்டிக்கொள்; நாம் அழிந்துபோகாதபடிக்குச் சுவாமி ஒருவேளை நம்மை நினைத்தருளுவ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ாலுமி அவனிடத்தில் வந்து நீ நித்திரைபண்ணுகிறது என்ன? எழுந்திருந்து உன் தேவனை நோக்கி வேண்டிக்கொள்; நாம் அழிந்துபோகாதபடிக்குச் சுவாமி ஒருவேளை நம்மை நினைத்தருளுவா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யார் நிமித்தம் இந்த ஆபத்து நமக்கு நேரிட்டதென்று நாமறியும்படிக்குச் சீட்டுப்போடுவோம் வாருங்கள் என்று ஒருவரோடொருவர் சொல்லிக்கொண்டு சீட்டுப்போட்டார்கள்; யோனாவின் பேருக்குச் சீட்டு விழ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யார் நிமித்தம் இந்த ஆபத்து நமக்கு நேரிட்டதென்று நாமறியும்படிக்குச் சீட்டுப்போடுவோம் வாருங்கள் என்று ஒருவரோடொருவர் சொல்லிக்கொண்டு சீட்டுப்போட்டார்கள்; யோனாவின் பேருக்குச் சீட்டு விழ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கள் அவனை நோக்கி: யார் நிமித்தம் இந்த ஆபத்து நமக்கு நேரிட்டதென்று நீ எங்களுக்குச் சொல்லவேண்டும்; உன் தொழிலென்ன? நீ எங்கேயிருந்து வருகிறாய்? உன் தேசம் எது? நீ என்ன ஜாதியான் என்று கே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கள் அவனை நோக்கி: யார் நிமித்தம் இந்த ஆபத்து நமக்கு நேரிட்டதென்று நீ எங்களுக்குச் சொல்லவேண்டும்; உன் தொழிலென்ன? நீ எங்கேயிருந்து வருகிறாய்? உன் தேசம் எது? நீ என்ன ஜாதியான் என்று கே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ான் எபிரெயன்; சமுத்திரத்தையும் பூமியையும் உண்டாக்கின பரலோகத்தின் தேவனாகிய கர்த்தர் இடத்தில் பயபக்தியுள்ளவ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ான் எபிரெயன்; சமுத்திரத்தையும் பூமியையும் உண்டாக்கின பரலோகத்தின் தேவனாகிய கர்த்தர் இடத்தில் பயபக்தியுள்ளவ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ர்த்தருடைய சமுகத்தினின்று விலகி ஓடிப்போகிறவன் என்று தங்களுக்கு அறிவித்ததினால், அந்த மனுஷர் மிகவும் பயந்து, அவனை நோக்கி: நீ ஏன் இதைச் செய்தாய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ர்த்தருடைய சமுகத்தினின்று விலகி ஓடிப்போகிறவன் என்று தங்களுக்கு அறிவித்ததினால், அந்த மனுஷர் மிகவும் பயந்து, அவனை நோக்கி: நீ ஏன் இதைச் செய்தாய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சமுத்திரம் அதிகமாய்க் கொந்தளித்துக்கொண்டிருந்தபடியால், அவர்கள் அவனை நோக்கி: சமுத்திரம் நமக்கு அமரும்படி நாங்கள் உனக்கு என்ன செய்யவேண்டுமென்று கே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சமுத்திரம் அதிகமாய்க் கொந்தளித்துக்கொண்டிருந்தபடியால், அவர்கள் அவனை நோக்கி: சமுத்திரம் நமக்கு அமரும்படி நாங்கள் உனக்கு என்ன செய்யவேண்டுமென்று கே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োনা লোকদের বললেন, “আমি জানি আমি ভুল করেছি সেই জন্যই সমুদ্রে ঝড় এসেছে আমাকে সমুদ্রে ছুঁড়ে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 তাহলে সমুদ্র শান্ত হয়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লোকরা য়োনাকে সমুদ্র ছুঁড়ে দিতে চাইল না| নৌকাটিকে তীরে ফিরিয়ে আনার চেষ্টা কর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রা সফল হল না| প্রচণ্ড বাতাস এবং উত্তাল সমুদ্রের ঢেউ আরও শক্তিশালী হয়ে উঠতে লাগ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ই জন্য লোকরা প্রভুর কাছে চিত্কার করে বলল, “প্রভু আমার এই লোকটিকে তার খারাপ কাজের জন্য সমুদ্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ে দিচ্ছি| কাজেই দয়া করে বলবেন না য়ে আমরা এক নির্দোষ লোককে মেরে ফেলার জন্য দয়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মেরে ফেলবেন না| আমরা জানি আপনি হচ্ছেন প্রভু, এবং আপনি যা চাইছেন তা সবকিছুই করতে পারেন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য়া করে আপনি আমাদের প্রতি সদয হো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ই জন্য লোকরা য়োনাকে সমুদ্রে ফেলে দিল| ঝড় থেমে গেল- সমুদ্র আবার শান্ত হ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লোকরা এই ঘটনা দেখে ভয় পেয়ে গেল এবং তারা প্রভুকে খুব ভয় পেত| তারা প্রভুর নামে বিশেষ শপথ ন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নৈবেদ্য উত্সর্গ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র প্রভু য়োনাকে গিলে ফেলার জন্য একটা বড় মাছ ঠিক করে রেখেছিলেন| য়োনা মাছের পেটের মধ্যে তিন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িন রাত্রি র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অমিওযের পুত্র য়োনার সঙ্গে কথা বলেছিলেন| প্রভু বলেছিলেন|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নীনবী একটা বড় শহর| আমি শুনেছি, সেখানকার লোকরা নানা রকম খারাপ কাজকর্ম করছে| কাজেই সেই শহরে য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লোকদের বল তারা য়েন সেই খারাপ কাজ করা বন্ধ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়োনা ঈশ্বরের আদেশ মানতে চাননি সেজন্য য়োনা প্রভুর কাছ থেকে পালানোর চেষ্টা করেছিলেন| য়োনা যাফো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| য়োনা সেখানে একটা নৌকা দেখতে পেয়েছিলেন য়টা অনেক দূরের শহর তর্শীশে যাচ্ছিল| য়োনা নৌকাতে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ার ভাড়া দিলেন| ঈশ্বরের কাছ থেকে পালিয়ে যাবার জন্য য়োনা ঐ নৌকায় তর্শীশ পর্য়ন্ত ভ্রম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প্রভু সমুদ্রে একটা বড় রকমের ঝড় আনলেন| বাতাস সমুদ্রকে খুবই রুক্ষ করে তুললো| ঝড়টা এ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শালী ছিল য়ে নৌকাটি ভেঙ্গে টুকরো টুকরো হবার উপক্রম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ডুবে যাওয়ার হাত থেকে রক্ষা করার জন্য লোকরা নৌকাটিকে হাল্কা করতে চেষ্টা করল| সে জন্য তারা নৌ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গুলো ছুঁড়ে সমুদ্রে ফেলে দিতে আরম্ভ করল| মাঝিরা খুবি ভয় পেয়ে গেল| প্রত্যেকে তাদের দেব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 প্রার্থণা করতে আরম্ভ করল| য়োনা নৌকার একেবেরে পশ্চাদ্ভাগে চলে গেলেন এবং তিনি শুয়ে পড়লে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ুমো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নৌকার প্রধান মাঝি য়োনাকে দেখতে পেল এবং বলল, “উঠে পড়ো! তুমি কেন ঘুমাচ্ছো? তুমি তোমার দেবত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ো! দেবতা বযতো তোমার প্রার্থনা শুনবেন এবং আমাদের রক্ষা করব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লোকরা একে অপরকে বলল, “আমার অবশ্যই ঘুঁটি চেলে জানতে চেষ্টা করব এই দুর্য়োগগুলো কেন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গ্যে ঘটছে|”সে জন্য লোকে ঘুঁটি চালল এবং দেখা গেল, য়োনার জন্যেই এই দুর্য়োগগুলো ঘট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লোকরা য়োনাকে বলল, “দেখ তোমার দোষেই এই ভয়ঙ্কর ঝড় আমাদের ভাগ্যে ঘটছে! সেজন্য আমাদের বল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করেছো? তোমার পেশা কি? তুমি কোথা থেকে আসছো? তোমার দেশ কোথায? তোমার লোকরা কার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়োনা লোকদের বললেন, “আমি একজন ইব্রীয (ইহূদী)| আমি প্রভু, স্বর্গের ঈশ্বরের উপাসনা করি, তিন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র যিনি সমুদ্র ও ভুমি সৃষ্টি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োনা লোক জনদের বললেন, তিনি প্রভুর কাছে থেকে পালিয়ে যাচ্ছিলেন| লোকরা এই কথা জেনে খুবই ভয় প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 য়োনাতে তখন তারা জিজ্ঞেস করল, “তুমি তোমার ঈশ্বরের বিরুদ্ধে কেন এমন ভয়ঙ্কর কাজ করেছ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াতাস ও সমুদ্রের ঢেউ ক্রমশঃ শক্তিশালী হতে আরম্ভ করছিল| তাই লোকরা য়োনাকে জিজ্ঞেস করল, “আ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রক্ষা করার জন্য কি করবো? সমুদ্রকে শান্ত হয়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ন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2026-10-21T04:45:41Z</dcterms:created>
  <dcterms:modified xsi:type="dcterms:W3CDTF">2026-10-21T04:45:41Z</dcterms:modified>
  <dc:title>যোনা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