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en, brethren, and fathers, hear all of you my defence which I make now unto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en, brethren, and fathers, hear all of you my defence which I make now unto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heard that he spoke in the Hebrew tongue to them, they kept the more silence: and he say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heard that he spoke in the Hebrew tongue to them, they kept the more silence: and he s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am verily a man which am a Jew, born in Tarsus, a city in Cilicia, yet brought up in this city at the feet of Gamaliel, and taught according to the perfect manner of the law of the fathers, and was zealous toward God, as all of you all are this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persecuted this way unto the death, binding and delivering into prisons both men and wo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persecuted this way unto the death, binding and delivering into prisons both men and wom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s also the high priest does bear me witness, and all the estate of the elders: from whom also I received letters unto the brethren, and went to Damascus, to bring them which were there bound unto Jerusalem, in order to be punish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as I made my journey, and was come nigh unto Damascus about noon, suddenly there shone from heaven a great light round about m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as I made my journey, and was come nigh unto Damascus about noon, suddenly there shone from heaven a great light round about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fell unto the ground, and heard a voice saying unto me, Saul, Saul, why persecute you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fell unto the ground, and heard a voice saying unto me, Saul, Saul, why persecute you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answered, Who are you, Lord? And he said unto me, I am Jesus of Nazareth, whom you persecu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were with me saw indeed the light, and were afraid; but they heard not the voice of him that spoke to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were with me saw indeed the light, and were afraid; but they heard not the voice of him that spoke to 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What shall I do, LORD? And the Lord said unto me, Arise, and go into Damascus; and there it shall be told you of all things which are appointed for you to 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 said, What shall I do, LORD? And the Lord said unto me, Arise, and go into Damascus; and there it shall be told you of all things which are appointed for you to 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I could not see for the glory of that light, being led by the hand of them that were with me, I came into Damasc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I could not see for the glory of that light, being led by the hand of them that were with me, I came into Damasc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Ananias, a devout man according to the law, having a good report of all the Jews which dwelt the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Ananias, a devout man according to the law, having a good report of all the Jews which dwelt t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ame unto me, and stood, and said unto me, Brother Saul, receive your sight. And the same hour I looked up upon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Came unto me, and stood, and said unto me, Brother Saul, receive your sight. And the same hour I looked up upo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he God of our fathers has chosen you, that you should know his will, and see that Just One, and should hear the voice of his mou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he God of our fathers has chosen you, that you should know his will, and see that Just One, and should hear the voice of his mou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you shall be his witness unto all men of what you have seen and hea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why tarry you? arise, and be baptized, and wash away your sins, calling on the name of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why tarry you? arise, and be baptized, and wash away your sins, calling on the name of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that, when I was come again to Jerusalem, even while I prayed in the temple, I was in a tranc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that, when I was come again to Jerusalem, even while I prayed in the temple, I was in a tranc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w him saying unto me, Make haste, and get you quickly out of Jerusalem: for they will not receive your testimony concerning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w him saying unto me, Make haste, and get you quickly out of Jerusalem: for they will not receive your testimony concerning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Lord, they know that I imprisoned and beat in every synagogue them that believed on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 said, Lord, they know that I imprisoned and beat in every synagogue them that believed on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the blood of your martyr Stephen was shed, I also was standing by, and consenting unto his death, and kept the raiment of them that slew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me, Depart: for I will send you far behind unto the Genti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gave him audience unto this word, and then lifted up their voices, and said, Away with such a fellow from the earth: for it is not fit that he should li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gave him audience unto this word, and then lifted up their voices, and said, Away with such a fellow from the earth: for it is not fit that he should li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they cried out, and cast off their clothes, and threw dust into the ai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they cried out, and cast off their clothes, and threw dust into the ai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ef captain commanded him to be brought into the castle, and bade that he should be examined by scourging; that he might know wherefore they cried so against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ef captain commanded him to be brought into the castle, and bade that he should be examined by scourging; that he might know wherefore they cried so against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they bound him with thongs, Paul said unto the centurion that stood by, Is it lawful for you to scourge a man that is a Roman, and uncondem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s they bound him with thongs, Paul said unto the centurion that stood by, Is it lawful for you to scourge a man that is a Roman, and uncondemne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the centurion heard that, he went and told the chief captain, saying, Take heed what you do: for this man is a Rom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n the centurion heard that, he went and told the chief captain, saying, Take heed what you do: for this man is a Rom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chief captain came, and said unto him, Tell me, are you a Roman? He said, Ye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chief captain came, and said unto him, Tell me, are you a Roman? He said, Ye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ef captain answered, With a great sum obtained I this freedom. And Paul said, But I was free bor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chief captain answered, With a great sum obtained I this freedom. And Paul said, But I was free bor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mmediately they departed from him which should have examined him: and the chief captain also was afraid, after he knew that he was a Roman, and because he had bound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mmediately they departed from him which should have examined him: and the chief captain also was afraid, after he knew that he was a Roman, and because he had boun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On the next day, because he would have known the certainty wherefore he was accused of the Jews, he loosed him from his bands, and commanded the chief priests and all their council to appear, and brought Paul down, and set him before th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கோதரரே, பிதாக்களே, நான் இப்பொழுது உங்களுக்குச் சொல்லப்போகிற நியாயங்களுக்குச் செவிகொடு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எபிரெயுபாஷையிலே தங்களுடனே பேசுகிறதை அவர்கள் கேட்டபொழுது, அதிக அமைதலாயிருந்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யூதன், சிலிசியா நாட்டிலுள்ள தர்சுபட்டணத்திலே பிறந்து, இந்த நகரத்திலே கமாலியேலின் பாதத்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ந்து, முன்னோர்களுடைய வேதப்பிரமாணத்தின்படியே திட்டமாய்ப் போதிக்கப்பட்டு, இன்றைய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ல்லாரும் தேவனைக்குறித்து வைராக்கியமுள்ளவர்களாயிருக்கிறதுபோ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மு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இந்த மார்க்கத்தாராகிய புருஷரையும் ஸ்திரீகளையும் கட்டி, சிறைச்சாலைகளில் 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பரியந்தம் துன்ப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 பிரதான ஆசாரியரும் மூப்பர் யாவரும் சாட்சிகொடுப்பார்கள்; அவர்கள் கையிலே நான் சகோதர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ங்களை வாங்கிக்கொண்டு தமஸ்குவிலிருக்கிறவர்களும் தண்டிக்கப்படும்படிக்கு, அவர்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க் கொண்டுவரும்படி அவ்விடத்திற்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 நான் பிரயாணப்பட்டுத் தமஸ்குவுக்குச் சமீபமானபோது, மத்தியான வேளையிலே சடிதி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பேரொளி உண்டாகி, என்னைச்சுற்றிப் பிரகா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தரையிலே விழுந்தேன். அப்பொழுது: சவுலே, சவுலே, நீ என்னை ஏன் துன்பப்படுத்துகிறா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சொல்லுகிற ஒரு 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ஆண்டவரே, நீர் யார் என்றேன். அவர்: நீ துன்பப்படுத்துகிற நசரேயனாகிய இயேசு நா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னுடனேகூட இருந்தவர்கள் வெளிச்சத்தைக்கண்டு, பயமடைந்தார்கள்; என்னுடனே பேசினவருடைய சத்த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ட்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நான்: ஆண்டவரே, நான் என்னசெய்யவேண்டும் என்றேன். அதற்குக் கர்த்தர்: நீ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ஸ்குவுக்குப் போ; நீ செய்யும்படி நியமிக்கப்பட்டதெல்லாம் அங்கே உனக்குச் சொல்லப்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 ஒளியின் மகிமையினாலே நான் பார்வையற்றுப்போனபடியினால், என்னோடிருந்தவர்களால் கைலா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டத்தப்பட்டுத் தமஸ்குவு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வேதப்பிரமாணத்தின்படியே பக்தியுள்ளவனும், அங்கே குடியிருக்கிற சகல யூதராலும் நல்ல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பெற்றவனுமாகிய அனனியா என்னும்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னிடத்தில் வந்துநின்று: சகோதரனாகிய சவுலே, பார்வையடைவாயாக என்றான்; அந்நேரமே நான் பார்வைய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ஏறிட்டுப்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நம்முடைய முன்னோர்களின் தேவனுடைய திருவுளத்தை நீ அறியவும், நீதிபர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வும், அவருடைய திருவாய்மொழியைக்கேட்கவும், அவர் உன்னை முன்னமே தெரிந்து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கண்டவைகளையும் கேட்டவைகளையும் குறித்துச் சகல மனுஷருக்குமுன்பாக அவருக்குச் சாட்சியாயி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நீ தாமதிக்கிறதென்ன? நீ எழுந்து கர்த்தருடைய நாமத்தைத் தொழுதுகொண்டு ஞானஸ்நான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பாவங்கள் போகக் கழுவப்ப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நான் எருசலேமுக்குத் திரும்பிவந்து, தேவாலயத்தில் ஜெபம்பண்ணி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ருஷ்டியடைந்து, அவரைத் தரி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 என்னை நோக்கி: நீ என்னைக்குறித்துச் சொல்லும் சாட்சியை இவர்கள் ஏற்றுக்கொள்ள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லால் நீ தாமதம்பண்ணாமல் சீக்கிரமாய் எருசலேமைவிட்டுப் புறப்பட்டுப்போ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நான்: ஆண்டவரே, உம்மிடத்தில் விசுவாசமாயிருக்கிறவர்களை நான் காவலில் வைத்து ஜெபஆல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ம்முடைய சாட்சியாகிய ஸ்தேவானுடைய இரத்தம் சிந்தப்படுகிறபோது, நானும் அருகே நின்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வதற்குச் சம்மதித்து, அவனைக் கொலைசெய்தவர்களின் வஸ்திரங்களைக் காத்துக்கொண்டிருந்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அறிந்தி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அவர்: நீ போ, நான் உன்னைத் தூரமாய்ப் புறஜாதிகளிடத்திலே அனுப்புவேன் என்று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ந்த வார்த்தைவரைக்கும் அவனுக்குச் செவிகொடுத்தார்கள். பின்பு: இப்படிப்பட்டவனை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வேண்டும், இவன் உயிரோடிருக்கிறது நியாயமல்லவென்று மிகுந்த சத்தமிட்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விதமாய் அவர்கள் கூக்குரலிட்டுத் தங்கள் மேல்வஸ்திரங்களை எறிந்துவிட்டு, ஆகாயத்திலே புழு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னாபதி அவனைக் கோட்டைக்குள்ளே கொண்டுவரும்படி கட்டளையிட்டு, அவர்கள் அவனுக்கு விரோதமாய் இப்ப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ரலிட்ட முகாந்தரத்தை அறியும்படிக்கு அவனைச் சவுக்கால் அடித்து விடுவி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ப்படி அவர்கள் அவனை வாரினால் அழுந்தக்கட்டும்போது, பவுல் சமீபமாய் நின்ற நூற்றுக்கு அதி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ரோமனும் நியாயம் விசாரிக்கப்படாதவனுமாயிருக்கிற மனுஷனை அடிக்கிறது உங்களுக்கு நியா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ற்றுக்கு அதிபதி அதைக்கேட்டு சேனாபதியினிடத்திற்குப் போய், அதை அறிவித்து: நீர் செய்யப்போ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எச்சரிக்கையாயிரும்; இந்த மனுஷன் ரோம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சேனாபதி பவுலினிடத்தில் வந்து: நீ ரோமனா? எனக்குச் சொல் என்றான். அதற்கு அவ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னாபதி பிரதியுத்தரமாக: நான் மிகுந்த திரவியத்தினாலே இந்தச் சிலாக்கியத்தைச் 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ப் பவுல்: நானோ அந்தச் சிலாக்கியத்திற்குரியவனாகப் பிற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 அடித்து விசாரிக்கும்படி எத்தனமாயிருந்தவர்கள் உடனே அவனை விட்டுவிட்டார்கள். சேனா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னென்று அறிந்து, அவனைக் கட்டுவித்ததற்காகப் பய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வுலின்மேல் யூதராலே ஏற்படுத்தப்பட்ட குற்றம் இன்னதென்று நிச்சயமாய் அறிய விரும்பி, அவன் மறு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விழ்த்து, பிரதான ஆசாரியரையும் ஆலோசனை சங்கத்தார் அனைவரையும் கூடிவரும்படி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க்கொண்டுபோய், அவர்களுக்கு முன்பாக 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2]]></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2026-09-16T23:52:57Z</dcterms:created>
  <dcterms:modified xsi:type="dcterms:W3CDTF">2026-09-16T23:52:57Z</dcterms:modified>
  <dc:title>அப்போஸ்தலர்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