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en, brethren, and fathers, hear all of you my defence which I make now unto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en, brethren, and fathers, hear all of you my defence which I make now un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heard that he spoke in the Hebrew tongue to them, they kept the more silence: and he say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heard that he spoke in the Hebrew tongue to them, they kept the more silence: and he s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persecuted this way unto the death, binding and delivering into prisons both men and wo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persecuted this way unto the death, binding and delivering into prisons both men and wom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as I made my journey, and was come nigh unto Damascus about noon, suddenly there shone from heaven a great light round about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as I made my journey, and was come nigh unto Damascus about noon, suddenly there shone from heaven a great light round about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fell unto the ground, and heard a voice saying unto me, Saul, Saul, why persecute you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fell unto the ground, and heard a voice saying unto me, Saul, Saul, why persecute you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answered, Who are you, Lord? And he said unto me, I am Jesus of Nazareth, whom you persecu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were with me saw indeed the light, and were afraid; but they heard not the voice of him that spoke to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were with me saw indeed the light, and were afraid; but they heard not the voice of him that spoke to 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What shall I do, LORD? And the Lord said unto me, Arise, and go into Damascus; and there it shall be told you of all things which are appointed for you to 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What shall I do, LORD? And the Lord said unto me, Arise, and go into Damascus; and there it shall be told you of all things which are appointed for you to 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I could not see for the glory of that light, being led by the hand of them that were with me, I came into Damasc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I could not see for the glory of that light, being led by the hand of them that were with me, I came into Damasc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Ananias, a devout man according to the law, having a good report of all the Jews which dwelt the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Ananias, a devout man according to the law, having a good report of all the Jews which dwelt t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ame unto me, and stood, and said unto me, Brother Saul, receive your sight. And the same hour I looked up upon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ame unto me, and stood, and said unto me, Brother Saul, receive your sight. And the same hour I looked up upo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he God of our fathers has chosen you, that you should know his will, and see that Just One, and should hear the voice of his mou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he God of our fathers has chosen you, that you should know his will, and see that Just One, and should hear the voice of his mou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you shall be his witness unto all men of what you have seen and hea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why tarry you? arise, and be baptized, and wash away your sins, calling on the name of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why tarry you? arise, and be baptized, and wash away your sins, calling on the name of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that, when I was come again to Jerusalem, even while I prayed in the temple, I was in a tran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that, when I was come again to Jerusalem, even while I prayed in the temple, I was in a tran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w him saying unto me, Make haste, and get you quickly out of Jerusalem: for they will not receive your testimony concerning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w him saying unto me, Make haste, and get you quickly out of Jerusalem: for they will not receive your testimony concerning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Lord, they know that I imprisoned and beat in every synagogue them that believed on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Lord, they know that I imprisoned and beat in every synagogue them that believed on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me, Depart: for I will send you far behind unto the Genti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gave him audience unto this word, and then lifted up their voices, and said, Away with such a fellow from the earth: for it is not fit that he should li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gave him audience unto this word, and then lifted up their voices, and said, Away with such a fellow from the earth: for it is not fit that he should li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they cried out, and cast off their clothes, and threw dust into the ai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they cried out, and cast off their clothes, and threw dust into the ai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ef captain commanded him to be brought into the castle, and bade that he should be examined by scourging; that he might know wherefore they cried so against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ef captain commanded him to be brought into the castle, and bade that he should be examined by scourging; that he might know wherefore they cried so against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they bound him with thongs, Paul said unto the centurion that stood by, Is it lawful for you to scourge a man that is a Roman, and uncondem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they bound him with thongs, Paul said unto the centurion that stood by, Is it lawful for you to scourge a man that is a Roman, and uncondemn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the centurion heard that, he went and told the chief captain, saying, Take heed what you do: for this man is a Rom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the centurion heard that, he went and told the chief captain, saying, Take heed what you do: for this man is a Rom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chief captain came, and said unto him, Tell me, are you a Roman? He said, Ye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chief captain came, and said unto him, Tell me, are you a Roman? He said, Ye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ef captain answered, With a great sum obtained I this freedom. And Paul said, But I was free bor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ef captain answered, With a great sum obtained I this freedom. And Paul said, But I was free bor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mmediately they departed from him which should have examined him: and the chief captain also was afraid, after he knew that he was a Roman, and because he had bound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mmediately they departed from him which should have examined him: and the chief captain also was afraid, after he knew that he was a Roman, and because he had boun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தரரே, பிதாக்களே, நான் இப்பொழுது உங்களுக்குச் சொல்லப்போகிற நியாயங்களுக்குச் செவிகொடு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எபிரெயுபாஷையிலே தங்களுடனே பேசுகிறதை அவர்கள் கேட்டபொழுது, அதிக அமைதலாயிருந்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யூதன், சிலிசியா நாட்டிலுள்ள தர்சுபட்டணத்திலே பிறந்து, இந்த நகரத்திலே கமாலியேலின் பாதத்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ந்து, முன்னோர்களுடைய வேதப்பிரமாணத்தின்படியே திட்டமாய்ப் போதிக்கப்பட்டு, இ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ல்லாரும் தேவனைக்குறித்து வைராக்கியமுள்ளவர்களாயிருக்கிறதுபோ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மு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இந்த மார்க்கத்தாராகிய புருஷரையும் ஸ்திரீகளையும் கட்டி, சிறைச்சாலைகளில் 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பரியந்தம் துன்ப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 பிரதான ஆசாரியரும் மூப்பர் யாவரும் சாட்சிகொடுப்பார்கள்; அவர்கள் கையிலே நான் சகோத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ங்களை வாங்கிக்கொண்டு தமஸ்குவிலிருக்கிறவர்களும் தண்டிக்கப்படும்படிக்கு, அவர்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க் கொண்டுவரும்படி அவ்விடத்திற்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 நான் பிரயாணப்பட்டுத் தமஸ்குவுக்குச் சமீபமானபோது, மத்தியான வேளையிலே சடிதி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பேரொளி உண்டாகி, என்னைச்சுற்றிப் பிரகா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தரையிலே விழுந்தேன். அப்பொழுது: சவுலே, சவுலே, நீ என்னை ஏன் துன்பப்படுத்துகிறா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சொல்லுகிற ஒரு 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ஆண்டவரே, நீர் யார் என்றேன். அவர்: நீ துன்பப்படுத்துகிற நசரேயனாகிய இயேசு நா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னுடனேகூட இருந்தவர்கள் வெளிச்சத்தைக்கண்டு, பயமடைந்தார்கள்; என்னுடனே பேசினவருடைய சத்த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ட்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நான்: ஆண்டவரே, நான் என்னசெய்யவேண்டும் என்றேன். அதற்குக் கர்த்தர்: நீ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ஸ்குவுக்குப் போ; நீ செய்யும்படி நியமிக்கப்பட்டதெல்லாம் அங்கே உனக்குச் சொல்லப்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 ஒளியின் மகிமையினாலே நான் பார்வையற்றுப்போனபடியினால், என்னோடிருந்தவர்களால் கைலா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டத்தப்பட்டுத் தமஸ்குவு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வேதப்பிரமாணத்தின்படியே பக்தியுள்ளவனும், அங்கே குடியிருக்கிற சகல யூதராலும் நல்ல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பெற்றவனுமாகிய அனனியா என்னும்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னிடத்தில் வந்துநின்று: சகோதரனாகிய சவுலே, பார்வையடைவாயாக என்றான்; அந்நேரமே நான் பார்வை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ஏறிட்டுப்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நம்முடைய முன்னோர்களின் தேவனுடைய திருவுளத்தை நீ அறியவும், நீதிபர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வும், அவருடைய திருவாய்மொழியைக்கேட்கவும், அவர் உன்னை முன்னமே தெரி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கண்டவைகளையும் கேட்டவைகளையும் குறித்துச் சகல மனுஷருக்குமுன்பாக அவருக்குச் சாட்சியாயி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நீ தாமதிக்கிறதென்ன? நீ எழுந்து கர்த்தருடைய நாமத்தைத் தொழுதுகொண்டு ஞானஸ்நான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பாவங்கள் போகக் கழுவப்ப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நான் எருசலேமுக்குத் திரும்பிவந்து, தேவாலயத்தில் ஜெபம்பண்ணி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யடைந்து, அவரைத் தரி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 என்னை நோக்கி: நீ என்னைக்குறித்துச் சொல்லும் சாட்சியை இவர்கள் ஏற்றுக்கொள்ள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லால் நீ தாமதம்பண்ணாமல் சீக்கிரமாய் எருசலேமைவிட்டுப் புறப்பட்டுப்போ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நான்: ஆண்டவரே, உம்மிடத்தில் விசுவாசமாயிருக்கிறவர்களை நான் காவலில் வைத்து ஜெபஆல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ம்முடைய சாட்சியாகிய ஸ்தேவானுடைய இரத்தம் சிந்தப்படுகிறபோது, நானும் அருகே நின்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வதற்குச் சம்மதித்து, அவனைக் கொலைசெய்தவர்களின் வஸ்திரங்களைக் காத்துக்கொண்டிருந்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அறிந்தி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அவர்: நீ போ, நான் உன்னைத் தூரமாய்ப் புறஜாதிகளிடத்திலே அனுப்புவேன் என்று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ந்த வார்த்தைவரைக்கும் அவனுக்குச் செவிகொடுத்தார்கள். பின்பு: இப்படிப்பட்டவனை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வேண்டும், இவன் உயிரோடிருக்கிறது நியாயமல்லவென்று மிகுந்த சத்தமிட்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விதமாய் அவர்கள் கூக்குரலிட்டுத் தங்கள் மேல்வஸ்திரங்களை எறிந்துவிட்டு, ஆகாயத்திலே புழு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னாபதி அவனைக் கோட்டைக்குள்ளே கொண்டுவரும்படி கட்டளையிட்டு, அவர்கள் அவனுக்கு விரோதமாய் இப்ப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ரலிட்ட முகாந்தரத்தை அறியும்படிக்கு அவனைச் சவுக்கால் அடித்து விடுவி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படி அவர்கள் அவனை வாரினால் அழுந்தக்கட்டும்போது, பவுல் சமீபமாய் நின்ற நூற்றுக்கு அதி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ரோமனும் நியாயம் விசாரிக்கப்படாதவனுமாயிருக்கிற மனுஷனை அடிக்கிறது உங்களுக்கு நியா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ற்றுக்கு அதிபதி அதைக்கேட்டு சேனாபதியினிடத்திற்குப் போய், அதை அறிவித்து: நீர் செய்யப்போ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எச்சரிக்கையாயிரும்; இந்த மனுஷன் ரோம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சேனாபதி பவுலினிடத்தில் வந்து: நீ ரோமனா? எனக்குச் சொல் என்றான். அதற்கு அவ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னாபதி பிரதியுத்தரமாக: நான் மிகுந்த திரவியத்தினாலே இந்தச் சிலாக்கியத்தைச் 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ப் பவுல்: நானோ அந்தச் சிலாக்கியத்திற்குரியவனாகப் பிற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அடித்து விசாரிக்கும்படி எத்தனமாயிருந்தவர்கள் உடனே அவனை விட்டுவிட்டார்கள். சேனா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ன்று அறிந்து, அவனைக் கட்டுவித்ததற்காகப் பய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வுலின்மேல் யூதராலே ஏற்படுத்தப்பட்ட குற்றம் இன்னதென்று நிச்சயமாய் அறிய விரும்பி, அவன்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விழ்த்து, பிரதான ஆசாரியரையும் ஆலோசனை சங்கத்தார் அனைவரையும் கூடிவரும்படி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க்கொண்டுபோய், அவர்களுக்கு முன்பாக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2026-11-01T08:58:28Z</dcterms:created>
  <dcterms:modified xsi:type="dcterms:W3CDTF">2026-11-01T08:58:28Z</dcterms:modified>
  <dc:title>அப்போஸ்தலர்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