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னங்கள் தேவனுக்கு எதிர்கொண்டுபோக, மோசே அவர்களைப் பாளயத்திலிருந்து புறப்படப்பண்ணினான்; அவர்கள் மலையின் அடிவாரத்தில் நி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னங்கள் தேவனுக்கு எதிர்கொண்டுபோக, மோசே அவர்களைப் பாளயத்திலிருந்து புறப்படப்பண்ணினான்; அவர்கள் மலையின் அடிவாரத்தில் நி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ீனாய்மலையின்மேல் அக்கினியில் இறங்கினபடியால், அது முழுவதும் புகைக்காடாய் இருந்தது; அந்தப் புகை சூளையின் புகையைப்போல எழும்பிற்று; மலை முழுவதும் மிகவும் அதிர்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ீனாய்மலையின்மேல் அக்கினியில் இறங்கினபடியால், அது முழுவதும் புகைக்காடாய் இருந்தது; அந்தப் புகை சூளையின் புகையைப்போல எழும்பிற்று; மலை முழுவதும் மிகவும் அதிர்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சத்தம் வரவர மிகவும் பலமாய்த் தொனித்தது; மோசே பேசினான்; தேவன் அவனுக்கு வாக்கினால் மறுமொழி கொடு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சத்தம் வரவர மிகவும் பலமாய்த் தொனித்தது; மோசே பேசினான்; தேவன் அவனுக்கு வாக்கினால் மறுமொழி கொடு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சீனாய்மலையிலுள்ள கொடுமுடியில் இறங்கினபோது, கர்த்தர் மோசேயை மலையின் கொடுமுடியிலே வரவழைத்தார்; மோசே ஏறிப்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ஜனங்கள் பார்க்கிறதற்கு எல்லையைக் கடந்து கர்த்தரிடத்தில் வராதபடிக்கும், அவர்களில் அநேகர் அழிந்து போகாதபடிக்கும், நீ இறங்கிப்போய், அவர்களை உறுதியாக எச்சரி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ஜனங்கள் பார்க்கிறதற்கு எல்லையைக் கடந்து கர்த்தரிடத்தில் வராதபடிக்கும், அவர்களில் அநேகர் அழிந்து போகாதபடிக்கும், நீ இறங்கிப்போய், அவர்களை உறுதியாக எச்சரி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சமுகத்தில் வருகிற ஆசாரியர்களும், கர்த்தர் தங்களுக்குள்ளே சங்காரம் பண்ணாதபடி, தங்களைப் பரிசுத்தப்படுத்திக்கொள்ள வேண்டும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மூன்றாம் மாதம் முதலாம் நாளிலே, சீனாய் வனாந்தரத்தில் சேர்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ரெவிதீமிலிருந்து பிரயாணம் புறப்பட்டு, சீனாய் வனாந்தரத்தில் சேர்ந்து, அந்த வனாந்தரத்தில் பாளயமிறங்கினார்கள்; இஸ்ரவேலர் அங்கே மலைக்கு எதிராகப் பாளயமிறங்க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தேவனிடத்திற்கு ஏறிப்போனான்; கர்த்தர் மலையிலிருந்து அவனைக் கூப்பிட்டு: நீ யாக்கோபு வம்சத்தாருக்குச் சொல்லவும், இஸ்ரவேல் புத்திரருக்கு அறிவிக்கவும் வேண்டியது என்னவென்றா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தேவனிடத்திற்கு ஏறிப்போனான்; கர்த்தர் மலையிலிருந்து அவனைக் கூப்பிட்டு: நீ யாக்கோபு வம்சத்தாருக்குச் சொல்லவும், இஸ்ரவேல் புத்திரருக்கு அறிவிக்கவும் வேண்டியது என்னவென்ற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ுக்குச் செய்ததையும், நான் உங்களைக் கழுகுகளுடைய செட்டைகளின்மேல் சுமந்து, உங்களை என்னண்டையிலே சேர்த்துக்கொண்டதையும், நீங்கள் கண்டிருக்கிற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ுக்குச் செய்ததையும், நான் உங்களைக் கழுகுகளுடைய செட்டைகளின்மேல் சுமந்து, உங்களை என்னண்டையிலே சேர்த்துக்கொண்டதையும், நீங்கள் கண்டிருக்கிற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ங்கள் என் வாக்கை உள்ளபடி கேட்டு, என் உடன்படிக்கையைக் கைக்கொள்வீர்களானால், சகல ஜனங்களிலும் நீங்களே எனக்குச் சொந்த சம்பத்தாயிருப்பீர்கள்; பூமியெல்லாம் என்னுடைய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ங்கள் என் வாக்கை உள்ளபடி கேட்டு, என் உடன்படிக்கையைக் கைக்கொள்வீர்களானால், சகல ஜனங்களிலும் நீங்களே எனக்குச் சொந்த சம்பத்தாயிருப்பீர்கள்; பூமியெல்லாம் என்னுடைய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க்கு ஆசாரிய ராஜ்யமும் பரிசுத்த ஜாதியுமாய் இருப்பீர்கள் என்று நீ இஸ்ரவேல் புத்திரரோடே சொல்ல வேண்டிய வார்த்தை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க்கு ஆசாரிய ராஜ்யமும் பரிசுத்த ஜாதியுமாய் இருப்பீர்கள் என்று நீ இஸ்ரவேல் புத்திரரோடே சொல்ல வேண்டிய வார்த்தைகள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ோசே கர்த்தரை நோக்கி: மலையைச் சுற்றிலும் எல்லை குறித்து, அதைப் பரிசுத்தப்படுத்துங்கள் என்று தேவரீர் எங்களை உறுதியாக எச்சரித்திருக்கிறீர்; ஆகையால், ஜனங்கள் சீனாய்மலையின்மேல் ஏறிவரமாட்டார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ோசே கர்த்தரை நோக்கி: மலையைச் சுற்றிலும் எல்லை குறித்து, அதைப் பரிசுத்தப்படுத்துங்கள் என்று தேவரீர் எங்களை உறுதியாக எச்சரித்திருக்கிறீர்; ஆகையால், ஜனங்கள் சீனாய்மலையின்மேல் ஏறிவரமாட்டார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மோசேயை நோக்கி: நீ இறங்கிப்போ; பின்பு நீயும் ஆரோனும் கூடி ஏறிவாருங்கள்; ஆசாரியர்களும் ஜனங்களும், கர்த்தர் தங்களுக்குள்ளே சங்காரம்பண்ணாதபடிக்கு, எல்லையைக் கடந்து கர்த்தரிடத்தில் வராதிருக்கக்கடவர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மோசேயை நோக்கி: நீ இறங்கிப்போ; பின்பு நீயும் ஆரோனும் கூடி ஏறிவாருங்கள்; ஆசாரியர்களும் ஜனங்களும், கர்த்தர் தங்களுக்குள்ளே சங்காரம்பண்ணாதபடிக்கு, எல்லையைக் கடந்து கர்த்தரிடத்தில் வராதிருக்கக்கடவர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மோசே இறங்கி ஜனங்களிடத்தில் போய், அதை அவர்களுக்குச்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வந்து ஜனங்களின் மூப்பரை அழைப்பித்து, கர்த்தர் தனக்குக் கற்பித்த வார்த்தைகளையெல்லாம் அவர்களுக்கு முன்பாகச்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ஜனங்கள் எல்லாரும் ஏகமாய், கர்த்தர் சொன்னவைகளையெல்லாம் செய்வோம் என்று பிரதியுத்தரம் சொன்னார்கள். ஜனங்கள் சொன்ன வார்த்தைகளை மோசே கர்த்தரிடத்தில் தெரிவ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ஜனங்கள் எல்லாரும் ஏகமாய், கர்த்தர் சொன்னவைகளையெல்லாம் செய்வோம் என்று பிரதியுத்தரம் சொன்னார்கள். ஜனங்கள் சொன்ன வார்த்தைகளை மோசே கர்த்தரிடத்தில் தெரி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மோசேயை நோக்கி: நீ ஜனங்களிடத்தில் போய், இன்றைக்கும் நாளைக்கும் அவர்களைப் பரிசுத்தப்படுத்து; அவர்கள் தங்கள் வஸ்திரங்களைத் தோய்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மோசேயை நோக்கி: நீ ஜனங்களிடத்தில் போய், இன்றைக்கும் நாளைக்கும் அவர்களைப் பரிசுத்தப்படுத்து; அவர்கள் தங்கள் வஸ்திரங்களைத் தோய்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ாம் நாளைக்கு ஆயத்தப்பட்டிருக்கக்கடவர்கள்; மூன்றாம் நாளில் கர்த்தர் சகல ஜனங்களுக்கும் பிரத்தியட்சமாகச் சீனாய்மலையின்மேல் இறங்கு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ாம் நாளைக்கு ஆயத்தப்பட்டிருக்கக்கடவர்கள்; மூன்றாம் நாளில் கர்த்தர் சகல ஜனங்களுக்கும் பிரத்தியட்சமாகச் சீனாய்மலையின்மேல் இறங்கு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ச் சுற்றிலும் நீ ஒரு எல்லை குறித்து, அவர்கள் மலையில் ஏறாதபடிக்கும், அதின் அடிவாரத்தைத் தொடாதபடிக்கும் எச்சரிக்கையாய் இருங்கள் என்று அவர்களுக்குச் சொல்; மலையைத் தொடுகிறவன் எவனும் நிச்சயமாகவே கொல்லப்படு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ச் சுற்றிலும் நீ ஒரு எல்லை குறித்து, அவர்கள் மலையில் ஏறாதபடிக்கும், அதின் அடிவாரத்தைத் தொடாதபடிக்கும் எச்சரிக்கையாய் இருங்கள் என்று அவர்களுக்குச் சொல்; மலையைத் தொடுகிறவன் எவனும் நிச்சயமாகவே கொல்லப்பட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ையும் அதைத் தொடலாகாது; தொட்டால், நிச்சயமாகக் கல்லெறியுண்டு, அல்லது ஊடுருவ எய்யுண்டு சாகவேண்டும்; மிருகமானாலும்சரி, மனிதனானாலும்சரி, உயிரோடே வைக்கப்படலாகாது; எக்காளம் நெடுந்தொனியாய்த் தொனிக்கையில், அவர்கள் மலையின் அடிவாரத்தில் வரக்கடவர்க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ையும் அதைத் தொடலாகாது; தொட்டால், நிச்சயமாகக் கல்லெறியுண்டு, அல்லது ஊடுருவ எய்யுண்டு சாகவேண்டும்; மிருகமானாலும்சரி, மனிதனானாலும்சரி, உயிரோடே வைக்கப்படலாகாது; எக்காளம் நெடுந்தொனியாய்த் தொனிக்கையில், அவர்கள் மலையின் அடிவாரத்தில் வரக்கடவர்க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ோசே மலையிலிருந்து இறங்கி, ஜனங்களிடத்தில் வந்து, அவர்களைப் பரிசுத்தப்படுத்தினான்; அவர்கள் தங்கள் வஸ்திரங்களைத் தோய்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ஜனங்களை நோக்கி: மூன்றாம் நாளுக்கு ஆயத்தப்பட்டிருங்கள், மனைவியினிடத்தில் சேராதிருங்க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ன்றாம் நாள் விடியற்காலத்தில் இடிமுழக்கங்களும் மின்னல்களும், மலையின்மேல் கார்மேகமும் மகா பலத்த எக்காளசத்தமும் உண்டாயிற்று; பாளயத்திலிருந்த ஜனங்கள் எல்லாரும் நடுங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ன்றாம் நாள் விடியற்காலத்தில் இடிமுழக்கங்களும் மின்னல்களும், மலையின்மேல் கார்மேகமும் மகா பலத்த எக்காளசத்தமும் உண்டாயிற்று; பாளயத்திலிருந்த ஜனங்கள் எல்லாரும் நடுங்க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ಮೋಶೆಯು ಜನರನ್ನು ಪಾಳೆಯ ದೊಳಗಿಂದ ದೇವರನ್ನು ಸಂಧಿಸುವದಕ್ಕೆ ಹೊರಗೆ ಬರಮಾಡಿದನು; ಆಗ ಅವರು ಬೆಟ್ಟದ ಕೆ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ಅಗ್ನಿಯೊಳಗೆ ಸೀನಾಯಿ ಬೆಟ್ಟದ ಮೇಲೆ ಇಳಿದದ್ದರಿಂದ ಆ ಬೆಟ್ಟದಲ್ಲೆಲ್ಲಾ ಹೊಗೆ ಹಾಯುತ್ತಿತ್ತು. ಅದರ ಹೊಗ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ವಿಗೆಯ ಹೊಗೆ ಯಂತೆ ಏರಿ ಬರುತ್ತಾ ಇತ್ತು. ಬೆಟ್ಟವೆಲ್ಲಾ ಬಹಳವಾಗಿ ಕಂಪ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ತುತೂರಿಯ ಶಬ್ದವು ಬರಬರುತ್ತಾ ಹೆಚ್ಚಾಗುತಿತ್ತು. ಮೋಶೆಯು ಮಾತನಾಡಿದಾಗ ದೇವರು ಅವನಿಗೆ ತನ್ನ ಸ್ವರ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ರ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ಕರ್ತನು ಸೀನಾಯಿ ಬೆಟ್ಟದ ತುದಿಗೆ ಇಳಿದು ಬಂದು ಮೋಶೆಯನ್ನು ತನ್ನ ಬಳಿಗೆ ಕರೆದನು, ಮೋಶೆಯು ಮೇಲ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ು ಮೋಶೆಗೆ--ನೀನು ಇಳಿದು ಹೋಗಿ ಜನರನ್ನು ಎಚ್ಚರಿಸಬೇಕು. ಅವರು ಕರ್ತನನ್ನು ನೋಡುವದಕ್ಕಾಗಿ ಮುಂದ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ಲ್ಲಿ ಬಹಳ ಜನರು ಸತ್ತಾ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 ಸವಿಾಪಕ್ಕೆ ಬರುವ ಯಾಜಕರು ಸಹ ಕರ್ತನು ಅವರನ್ನು ಸಾಯಿಸದಂತೆ ಅವರು ತಮ್ಮನ್ನು ಶುದ್ಧಮಾಡಿಕೊಳ್ಳ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್‌ ಮಕ್ಕಳು ಐಗುಪ್ತವನ್ನು ಬಿಟ್ಟ ಮೂರನೆಯ ತಿಂಗಳಿನ ಅದೇ ದಿನದಲ್ಲಿ ಸೀನಾಯಿ ಅರಣ್ಯಕ್ಕ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 ರೆಫೀದೀಮಿ ನಿಂದ ಹೊರಟು ಸೀನಾಯಿ ಮರುಭೂಮಿಗೆ ಬಂದು ಅರಣ್ಯದಲ್ಲಿ ಗುಡಾರಹಾಕಿ ಬೆಟ್ಟಕ್ಕೆದುರಾಗಿ ಇಳಿದ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ೋಶೆಯು ದೇವರ ಸನ್ನಿಧಿಗೆ ಹೋದನು. ಆಗ ಕರ್ತನು ಪರ್ವತದ ಮೇಲಿನಿಂದ ಅವನನ್ನು ಕರೆದು ಅವನಿಗೆ--ನೀನು ಯಾಕೋ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ತನದವರಾದ ಇಸ್ರಾಯೇಲ್‌ ಮಕ್ಕಳಿಗೆ ಹೀಗೆ ಹೇಳ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ಐಗುಪ್ತ್ಯರಿಗೆ ಮಾಡಿದ್ದನ್ನು ನೀವು ನೋಡಿದ್ದೀರಿ; ನಿಮ್ಮನ್ನು ಹದ್ದುಗಳ ರೆಕ್ಕೆಗಳ ಮೇಲೆ ನಾನು ಹೇ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ತ್ತುಕೊಂಡು ನನ್ನ ಬಳಿಗೆ ಬರಮಾಡಿದೆನೆಂಬದನ್ನೂ ನೀವು ನೋಡಿದ್ದೀ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ರಿಂದ ಈಗ ನೀವು ನನ್ನ ಮಾತನ್ನು ಕೇಳಿ ನನ್ನ ಒಡಂಬಡಿಕೆಯನ್ನು ಕಾಪಾಡಿ ದರೆ, ಸಮಸ್ತ ಜನರಲ್ಲಿ ನೀವ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ಮಾನ್ಯವಾದ ಸಂಪತ್ತಾಗಿರುವಿರಿ; ಭೂಮಿಯೆಲ್ಲಾ ನನ್ನ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ನನಗೆ ಯಾಜಕ ರಾಜ್ಯವೂ ಪರಿಶುದ್ಧ ಜನಾಂಗವೂ ಆಗಿರುವಿರಿ ಎಂದು ಇಸ್ರಾಯೇಲ್‌ ಮಕ್ಕಳಿಗೆ ಹೇಳ ಬೇಕಾದ ಮಾತುಗಳು ಇ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ಮೋಶೆಯು ಕರ್ತನಿಗೆ--ಜನರು ಸೀನಾಯಿ ಬೆಟ್ಟವನ್ನು ಏರಲಾರರು. ಬೆಟ್ಟಕ್ಕೆ ಮೇರೆಗಳನ್ನು ಹಾಕಿ ಅದನ್ನು ಶುದ್ಧಮಾಡ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ೇ ನಮ್ಮನ್ನು ಎಚ್ಚರಿಸಿದ್ದ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ಕರ್ತನು ಅವನಿಗೆ--ನೀನು ಇಳಿದು ಹೋಗಿ ಆರೋನ ನನ್ನು ಕರಕೊಂಡು ಇಲ್ಲಿಗೆ ಬಾ. ಆದರೆ ಕರ್ತನು ಅವರನ್ನು ಸಾಯಿಸದ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ೂ ಜನರೂ ಮುಂದೆ ಕರ್ತನ ಬಳಿಗೆ ಬಾರದೆ ಇರ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ೀಗೆ ಮೋಶೆಯು ಜನರ ಬಳಿಗೆ ಇಳಿದುಹೋಗಿ ಅವರೊಂದಿಗೆ ಮಾತನ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ಮೋಶೆಯು ಬಂದು ಜನರ ಹಿರಿಯರನ್ನು ಕರೆದು ಕರ್ತನು ತನಗೆ ಆಜ್ಞಾಪಿಸಿದ ಈ ಮಾತುಗ ಳನ್ನೆಲ್ಲಾ ಅವರ ಮುಂದೆ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ಜನರೆಲ್ಲಾ ಏಕವಾಗಿ ಉತ್ತರ ಕೊಟ್ಟು--ಕರ್ತನು ಹೇಳಿದವುಗಳನ್ನೆಲ್ಲಾ ಮಾಡುತ್ತೇವೆ ಎಂದು ಹೇಳಿದರು. ಆಗ ಮೋಶೆಯು ಜನ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ುಗಳನ್ನು ಕರ್ತನಿಗೆ ತಿರಿಗ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ು ಮೋಶೆಗೆ--ಇಗೋ, ನಾನು ನಿನ್ನ ಸಂಗಡ ಮಾತನಾಡುವದನ್ನು ಜನರು ಕೇಳುವ ಹಾಗೆಯೂ ಅವರು ಸದಾಕಾಲ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ುವಂತೆಯೂ ಮಂದ ವಾದ ಮೇಘದಲ್ಲಿ ನಾನು ನಿನ್ನ ಬಳಿಗೆ ಬರುತ್ತೇನೆ ಅಂದನು. ಮೋಶೆಯು ಜನರ ಮಾತುಗಳನ್ನು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ಕರ್ತನು ಮೋಶೆಗೆ--ಜನರ ಬಳಿಗೆ ಹೋಗಿ ಈ ಹೊತ್ತೂ ನಾಳೆಯೂ ಅವರನ್ನು ಶುದ್ಧಮಾಡು, ಅವರು ತಮ್ಮ ವಸ್ತ್ರ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ಳ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ೂರ ನೆಯ ದಿನದಲ್ಲಿ ಅವರು ಸಿದ್ಧವಾಗಿರಲಿ; ಯಾಕಂದರೆ ಮೂರನೆಯ ದಿನದಲ್ಲಿ ಕರ್ತನು ಸಮಸ್ತ ಜನರ ಕಣ್ಣೆದುರ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ೀನಾಯಿ ಪರ್ವತಕ್ಕೆ ಇಳಿದು ಬ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ಜನರಿಗೋಸ್ಕರ ಸುತ್ತಲೂ ಮೇರೆಗಳನ್ನು ಮಾಡಿಸಿ ಅವರಿಗೆ--ನೀವು ಬೆಟ್ಟವನ್ನು ಏರದಂತೆಯೂ ಅದರ ಮೇರೆಯನ್ನು ಮುಟ್ಟದ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ಾಗ್ರತೆಯಾಗಿರ್ರಿ; ಬೆಟ್ಟವನ್ನು ಮುಟ್ಟಿದವರೆಲ್ಲಾ ಖಂಡಿತವಾಗಿ ಸಾಯ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ಾವನಾದರೂ ಅದನ್ನು ಮುಟ್ಟಬಾರದು; ಮುಟ್ಟಿದ ಪಶುವನ್ನಾಗಲಿ ಮನುಷ್ಯನನ್ನಾಗಲಿ ನಿಶ್ಚಯ ವಾಗಿ ಕಲ್ಲೆಸೆದು ಕೊಲ್ಲ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ಈಟಿಯಿಂದ ತಿವಿಯಬೇಕು. ದೀರ್ಘವಾಗಿ ತುತೂರಿಯು ಊದುವ ಸಮಯದಲ್ಲಿ ಅವರು ಬೆಟ್ಟದ ಮೇಲೆ ಬರ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ಮೋಶೆಯು ಬೆಟ್ಟದಿಂದಿಳಿದು ಜನರನ್ನು ಶುದ್ಧಿಮಾಡಿದನು. ಅವರು ತಮ್ಮ ವಸ್ತ್ರಗಳನ್ನು ತೊಳೆದ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ು ಜನರಿಗೆ--ಮೂರನೆಯ ದಿನ ಕ್ಕಾಗಿ ಸಿದ್ಧರಾಗಿರ್ರಿ, ನೀವು ನಿಮ್ಮ ಹೆಂಡತಿಯರ ಬಳಿಗೆ ಸೇರದೆ ಇರ್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ೂರನೆಯ ದಿನದಲ್ಲಿ ಉದಯವಾದಾಗ ಬೆಟ್ಟದ ಮೇಲೆ ಗುಡುಗುಗಳೂ ಮಿಂಚುಗಳೂ ಮಂದವಾದ ಮೇಘವೂ ಉಂಟಾಗಿ ಬಹು ಬಲವಾದ ತುತೂರ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ಬ್ದವಾಯಿತು. ಪಾಳೆಯದಲ್ಲಿದ್ದ ಜನರೆಲ್ಲರೂ ನಡುಗ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2026-10-20T07:27:46Z</dcterms:created>
  <dcterms:modified xsi:type="dcterms:W3CDTF">2026-10-20T07:27:46Z</dcterms:modified>
  <dc:title>ವಿಮೋಚನಾಕಾಂಡ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