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நாட்களில் இஸ்ரவேலிலே ராஜா இல்லை; தாண் கோத்திரத்தார் குடியிருக்கிறதற்கு, தங்களுக்குச் சுதந்தரம் தேடினார்கள்; அந்நாள்வரைக்கும் அவர்களுக்கு இஸ்ரவேல் கோத்திரங்கள் நடுவே போந்த சுதந்தரம் கிடைக்கவில்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நாட்களில் இஸ்ரவேலிலே ராஜா இல்லை; தாண் கோத்திரத்தார் குடியிருக்கிறதற்கு, தங்களுக்குச் சுதந்தரம் தேடினார்கள்; அந்நாள்வரைக்கும் அவர்களுக்கு இஸ்ரவேல் கோத்திரங்கள் நடுவே போந்த சுதந்தரம் கிடைக்கவில்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நாட்களில் இஸ்ரவேலிலே ராஜா இல்லை; தாண் கோத்திரத்தார் குடியிருக்கிறதற்கு, தங்களுக்குச் சுதந்தரம் தேடினார்கள்; அந்நாள்வரைக்கும் அவர்களுக்கு இஸ்ரவேல் கோத்திரங்கள் நடுவே போந்த சுதந்தரம் கிடைக்கவில்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 பேரைத் தங்கள் எல்லைகளில் இருக்கிற சோராவிலும் எஸ்தாவோலிலுமிருந்து அனுப்பி: நீங்கள் போய், தேசத்தை ஆராய்ந்துபார்த்து வாருங்கள் என்று அவர்களோடே சொன்னார்கள்; அவர்கள் எப்பிராயீம் மலைத்தேசத்தில் இருக்கிற மீகாவின் வீடுமட்டும் போய், அங்கே இராத்தங்கினா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 பேரைத் தங்கள் எல்லைகளில் இருக்கிற சோராவிலும் எஸ்தாவோலிலுமிருந்து அனுப்பி: நீங்கள் போய், தேசத்தை ஆராய்ந்துபார்த்து வாருங்கள் என்று அவர்களோடே சொன்னார்கள்; அவர்கள் எப்பிராயீம் மலைத்தேசத்தில் இருக்கிற மீகாவின் வீடுமட்டும் போய், அங்கே இராத்தங்கி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 பேரைத் தங்கள் எல்லைகளில் இருக்கிற சோராவிலும் எஸ்தாவோலிலுமிருந்து அனுப்பி: நீங்கள் போய், தேசத்தை ஆராய்ந்துபார்த்து வாருங்கள் என்று அவர்களோடே சொன்னார்கள்; அவர்கள் எப்பிராயீம் மலைத்தேசத்தில் இருக்கிற மீகாவின் வீடுமட்டும் போய், அங்கே இராத்தங்கி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 பேரைத் தங்கள் எல்லைகளில் இருக்கிற சோராவிலும் எஸ்தாவோலிலுமிருந்து அனுப்பி: நீங்கள் போய், தேசத்தை ஆராய்ந்துபார்த்து வாருங்கள் என்று அவர்களோடே சொன்னார்கள்; அவர்கள் எப்பிராயீம் மலைத்தேசத்தில் இருக்கிற மீகாவின் வீடுமட்டும் போய், அங்கே இராத்தங்கி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மீகாவின் வீட்டண்டை இருக்கையில், லேவியனான வாலிபனுடைய சத்தத்தை அறிந்து, அங்கே அவனிடத்தில் போய்: உன்னை இங்கே அழைத்துவந்தது யார்? இவ்விடத்தில் என்ன செய்கிறாய்? உனக்கு இங்கே இருக்கிறது என்ன என்று அவனிடத்தில் கேட்டா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மீகாவின் வீட்டண்டை இருக்கையில், லேவியனான வாலிபனுடைய சத்தத்தை அறிந்து, அங்கே அவனிடத்தில் போய்: உன்னை இங்கே அழைத்துவந்தது யார்? இவ்விடத்தில் என்ன செய்கிறாய்? உனக்கு இங்கே இருக்கிறது என்ன என்று அவனிடத்தில் கேட்டா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மீகாவின் வீட்டண்டை இருக்கையில், லேவியனான வாலிபனுடைய சத்தத்தை அறிந்து, அங்கே அவனிடத்தில் போய்: உன்னை இங்கே அழைத்துவந்தது யார்? இவ்விடத்தில் என்ன செய்கிறாய்? உனக்கு இங்கே இருக்கிறது என்ன என்று அவனிடத்தில் கேட்டா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ன்: இன்ன இன்னபடி மீகா எனக்குச் செய்தான்; எனக்குச் சம்பளம் பொருந்தினான்; அவனுக்கு ஆசாரியனானேன் என்றா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அவர்கள் அவனை நோக்கி: எங்கள் பிரயாணம் அநுகூலமாய் முடியுமா என்று நாங்கள் அறியும்படி தேவனிடத்தில் கேள் என்றா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க்கு அந்த ஆசாரியன்: சமாதானத்தோடே போங்கள்; உங்கள் பிரயாணம் கர்த்தருக்கு ஏற்றது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க்கு அந்த ஆசாரியன்: சமாதானத்தோடே போங்கள்; உங்கள் பிரயாணம் கர்த்தருக்கு ஏற்றது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சோராவிலும் எஸ்தாவோலிலும் இருக்கிற தங்கள் சகோதரரிடத்திற்குத் திரும்பிவந்தார்கள். அவர்கள் சகோதரர்: நீங்கள் கொண்டுவருகிற செய்தி என்ன என்று அவர்களைக் கேட்டா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அவர்கள்: எழும்புங்கள் அவர்களுக்கு விரோதமாய்ப் போவோம் வாருங்கள்; அந்த தேசத்தைப் பார்த்தோம், அது மிகவும் நன்றாயிருக்கிறது நீங்கள் சும்மாயிருப்பீர்களா? அந்த தேசத்தைச் சுதந்தரித்துக் கொள்ளும்படி புறப்பட்டுப்போக அசதியாயிராதேயுங்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அவர்கள்: எழும்புங்கள் அவர்களுக்கு விரோதமாய்ப் போவோம் வாருங்கள்; அந்த தேசத்தைப் பார்த்தோம், அது மிகவும் நன்றாயிருக்கிறது நீங்கள் சும்மாயிருப்பீர்களா? அந்த தேசத்தைச் சுதந்தரித்துக் கொள்ளும்படி புறப்பட்டுப்போக அசதியாயிராதேயுங்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அங்கே சேரும்போது, சுகமாய்க் குடியிருக்கிற ஜனங்களிடத்தில் சேருவீர்கள்; அந்த தேசம் விஸ்தாரமாயிருக்கிறது; தேவன் அதை உங்கள் கையில் ஒப்புக்கொடுத்தார்; அது பூமியிலுள்ள சகல வஸ்துவும் குறைவில்லாமலிருக்கிற இடம் என்றா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அங்கே சேரும்போது, சுகமாய்க் குடியிருக்கிற ஜனங்களிடத்தில் சேருவீர்கள்; அந்த தேசம் விஸ்தாரமாயிருக்கிறது; தேவன் அதை உங்கள் கையில் ஒப்புக்கொடுத்தார்; அது பூமியிலுள்ள சகல வஸ்துவும் குறைவில்லாமலிருக்கிற இடம் என்றா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சோராவிலும் எஸ்தாவோலிலும் இருக்கிற தாண் கோத்திரத்தாரில் அறுநூறுபேர் ஆயுதபாணிகளாய் அங்கேயிருந்து புறப்பட்டுப்போய்,]]></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யூதாவிலுள்ள கீரியாத்யாரீமிலே பாளயமிறங்கினார்கள்; ஆதலால் அது இந்நாள் வரைக்கும் மக்னிதான் என்னப்படும்; அது கீரியாத்யாரீமின் பின்னாலே இருக்கிற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யூதாவிலுள்ள கீரியாத்யாரீமிலே பாளயமிறங்கினார்கள்; ஆதலால் அது இந்நாள் வரைக்கும் மக்னிதான் என்னப்படும்; அது கீரியாத்யாரீமின் பின்னாலே இருக்கிற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ன்பு அவர்கள் அங்கேயிருந்து எப்பிராயீம் மலைக்குப்போய், மீகாவின் வீடுமட்டும் வந்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 வீடுகளில் ஏபோத்தும் சுரூபங்களும் வெட்டப்பட்ட விக்கிரகமும் வார்ப்பிக்கப்பட்ட விக்கிரகமும் இருக்கிறது என்று உங்களுக்குத் தெரியுமா; இப்போதும் நீங்கள் செய்யவேண்டியதை யோசித்துக்கொள்ளுங்கள் என்றா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 வீடுகளில் ஏபோத்தும் சுரூபங்களும் வெட்டப்பட்ட விக்கிரகமும் வார்ப்பிக்கப்பட்ட விக்கிரகமும் இருக்கிறது என்று உங்களுக்குத் தெரியுமா; இப்போதும் நீங்கள் செய்யவேண்டியதை யோசித்துக்கொள்ளுங்கள் என்றா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 வீடுகளில் ஏபோத்தும் சுரூபங்களும் வெட்டப்பட்ட விக்கிரகமும் வார்ப்பிக்கப்பட்ட விக்கிரகமும் இருக்கிறது என்று உங்களுக்குத் தெரியுமா; இப்போதும் நீங்கள் செய்யவேண்டியதை யோசித்துக்கொள்ளுங்கள் என்றா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விடத்திற்குத் திரும்பி, மீகாவின் வீட்டில் இருக்கிற லேவியனான வாலிபனின் வீட்டிலே வந்து, அவனிடத்தில் சுகசெய்தி விசாரித்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ஆயுதபாணிகளாகிய தாண் புத்திரர் அறுநூறுபேரும் வாசற்படியிலே நின்றா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ஆயுதபாணிகளாகிய தாண் புத்திரர் அறுநூறுபேரும் வாசற்படியிலே நின்றா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சாரியனும் ஆயுதபாணிகளாகிய அறுநூறுபேரும் வாசற்படியிலே நிற்கையில், தேசத்தை உளவுபார்க்கப் போய் வந்த அந்த ஐந்து மனுஷர் உள்ளே புகுந்து, வெட்டப்பட்ட விக்கிரகத்தையும் ஏபோத்தையும் சுரூபங்களையும் வார்ப்பிக்கப்பட்ட விக்கிரகத்தையும் எடுத்துக்கொண்டு வந்தா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சாரியனும் ஆயுதபாணிகளாகிய அறுநூறுபேரும் வாசற்படியிலே நிற்கையில், தேசத்தை உளவுபார்க்கப் போய் வந்த அந்த ஐந்து மனுஷர் உள்ளே புகுந்து, வெட்டப்பட்ட விக்கிரகத்தையும் ஏபோத்தையும் சுரூபங்களையும் வார்ப்பிக்கப்பட்ட விக்கிரகத்தையும் எடுத்துக்கொண்டு வந்தா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காவின் வீட்டிற்குள் புகுந்து, வெட்டப்பட்ட விக்கிரகத்தையும் ஏபோத்தையும் சுரூபங்களையும் வார்ப்பிக்கப்பட்ட விக்கிரகத்தையும் எடுத்துக்கொண்டு வருகிறபோது, ஆசாரியன் அவர்களைப் பார்த்து: நீங்கள் செய்கிறது என்ன என்று கேட்டா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காவின் வீட்டிற்குள் புகுந்து, வெட்டப்பட்ட விக்கிரகத்தையும் ஏபோத்தையும் சுரூபங்களையும் வார்ப்பிக்கப்பட்ட விக்கிரகத்தையும் எடுத்துக்கொண்டு வருகிறபோது, ஆசாரியன் அவர்களைப் பார்த்து: நீங்கள் செய்கிறது என்ன என்று கேட்டா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தற்கு அவர்கள்: நீ பேசாதே, உன் வாயை மூடிக்கொண்டு, எங்களோடேகூட வந்து எங்களுக்குத் தகப்பனும் ஆசாரியனுமாயிரு; நீ ஒரே ஒருவன் வீட்டுக்கு ஆசாரியனாயிருக்கிறது நல்லதோ? இஸ்ரவேலில் ஒரு கோத்திரத்திற்கும் வம்சத்திற்கும் ஆசாரியனாயிருக்கிறது நல்லதோ? என்றா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தற்கு அவர்கள்: நீ பேசாதே, உன் வாயை மூடிக்கொண்டு, எங்களோடேகூட வந்து எங்களுக்குத் தகப்பனும் ஆசாரியனுமாயிரு; நீ ஒரே ஒருவன் வீட்டுக்கு ஆசாரியனாயிருக்கிறது நல்லதோ? இஸ்ரவேலில் ஒரு கோத்திரத்திற்கும் வம்சத்திற்கும் ஆசாரியனாயிருக்கிறது நல்லதோ? என்றா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தற்கு அவர்கள்: நீ பேசாதே, உன் வாயை மூடிக்கொண்டு, எங்களோடேகூட வந்து எங்களுக்குத் தகப்பனும் ஆசாரியனுமாயிரு; நீ ஒரே ஒருவன் வீட்டுக்கு ஆசாரியனாயிருக்கிறது நல்லதோ? இஸ்ரவேலில் ஒரு கோத்திரத்திற்கும் வம்சத்திற்கும் ஆசாரியனாயிருக்கிறது நல்லதோ? என்றா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ஆசாரியனுடைய மனது இதமியப்பட்டு, அவன் ஏபோத்தையும் சுரூபங்களையும் வெட்டப்பட்ட விக்கிரகத்தையும் எடுத்துக்கொண்டு, ஜனங்களுக்குள்ளே புகுந்தா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ஆசாரியனுடைய மனது இதமியப்பட்டு, அவன் ஏபோத்தையும் சுரூபங்களையும் வெட்டப்பட்ட விக்கிரகத்தையும் எடுத்துக்கொண்டு, ஜனங்களுக்குள்ளே புகுந்தா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ர்கள் திரும்பும்படி புறப்பட்டு, பிள்ளைகளையும், ஆடுமாடுகளையும், பண்டம், பாடிகளையும் தங்களுக்கு முன்னே போகும்படி செய்தா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ர்கள் திரும்பும்படி புறப்பட்டு, பிள்ளைகளையும், ஆடுமாடுகளையும், பண்டம், பாடிகளையும் தங்களுக்கு முன்னே போகும்படி செய்தா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 புறப்பட்டு, மீகாவின் வீட்டை விட்டுக் கொஞ்சந்தூரம் போனபோது, மீகாவின் வீட்டிற்கு அயல்வீட்டார் கூட்டங்கூடி, தாண் புத்திரரைத் தொடர்ந்துவந்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 புறப்பட்டு, மீகாவின் வீட்டை விட்டுக் கொஞ்சந்தூரம் போனபோது, மீகாவின் வீட்டிற்கு அயல்வீட்டார் கூட்டங்கூடி, தாண் புத்திரரைத் தொடர்ந்துவந்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து சீதோனுக்குத் தூரமாயிருந்தது; வேறே மனுஷரோடே அவர்களுக்குச் சம்பந்தமில்லாமலும் இருந்தபடியால், அவர்களைத் தப்புவிப்பார் ஒருவரும் இல்லை; அந்தப் பட்டணம் பெத்ரேகோபுக்குச் சமீபமான பள்ளத்தாக்கில் இருந்தது; அவர்கள் அதைத் திரும்பக் கட்டி, அதிலே குடியிருந்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து சீதோனுக்குத் தூரமாயிருந்தது; வேறே மனுஷரோடே அவர்களுக்குச் சம்பந்தமில்லாமலும் இருந்தபடியால், அவர்களைத் தப்புவிப்பார் ஒருவரும் இல்லை; அந்தப் பட்டணம் பெத்ரேகோபுக்குச் சமீபமான பள்ளத்தாக்கில் இருந்தது; அவர்கள் அதைத் திரும்பக் கட்டி, அதிலே குடியிருந்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து சீதோனுக்குத் தூரமாயிருந்தது; வேறே மனுஷரோடே அவர்களுக்குச் சம்பந்தமில்லாமலும் இருந்தபடியால், அவர்களைத் தப்புவிப்பார் ஒருவரும் இல்லை; அந்தப் பட்டணம் பெத்ரேகோபுக்குச் சமீபமான பள்ளத்தாக்கில் இருந்தது; அவர்கள் அதைத் திரும்பக் கட்டி, அதிலே குடியிருந்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து சீதோனுக்குத் தூரமாயிருந்தது; வேறே மனுஷரோடே அவர்களுக்குச் சம்பந்தமில்லாமலும் இருந்தபடியால், அவர்களைத் தப்புவிப்பார் ஒருவரும் இல்லை; அந்தப் பட்டணம் பெத்ரேகோபுக்குச் சமீபமான பள்ளத்தாக்கில் இருந்தது; அவர்கள் அதைத் திரும்பக் கட்டி, அதிலே குடியிருந்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ப் பார்த்துக் கூப்பிட்டார்கள்; அவர்கள் திரும்பிப்பார்த்து, மீகாவை நோக்கி: நீ இப்படிக் கூட்டத்துடன் வருகிற காரியம் என்ன என்று கேட்டா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ப் பார்த்துக் கூப்பிட்டார்கள்; அவர்கள் திரும்பிப்பார்த்து, மீகாவை நோக்கி: நீ இப்படிக் கூட்டத்துடன் வருகிற காரியம் என்ன என்று கேட்டா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 அவன்: நான் உண்டுபண்ணின என்னுடைய தெய்வங்களையும் அந்த ஆசாரியனையுங்கூட நீங்கள் கொண்டுபோகிறீர்களே; இனி எனக்கு என்ன இருக்கிறது; நீ கூப்பிடுகிற காரியம் என்ன என்று நீங்கள் என்னிடத்தில் எப்படிக் கேட்கலாம் என்றா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 அவன்: நான் உண்டுபண்ணின என்னுடைய தெய்வங்களையும் அந்த ஆசாரியனையுங்கூட நீங்கள் கொண்டுபோகிறீர்களே; இனி எனக்கு என்ன இருக்கிறது; நீ கூப்பிடுகிற காரியம் என்ன என்று நீங்கள் என்னிடத்தில் எப்படிக் கேட்கலாம் என்றா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ண் புத்திரர் அவனைப் பார்த்து: எங்கள் காதுகள் கேட்க கூக்குரல் இடாதே, இட்டால் கோபிகள் உங்கள் மேல் விழுவார்கள்; அப்பொழுது உன் ஜீவனுக்கும் உன் வீட்டாரின் ஜீவனுக்கும் மோசம் வருவித்துக்கொள்வாய் என்று சொல்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ண் புத்திரர் அவனைப் பார்த்து: எங்கள் காதுகள் கேட்க கூக்குரல் இடாதே, இட்டால் கோபிகள் உங்கள் மேல் விழுவார்கள்; அப்பொழுது உன் ஜீவனுக்கும் உன் வீட்டாரின் ஜீவனுக்கும் மோசம் வருவித்துக்கொள்வாய் என்று சொல்லி,]]></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தங்கள் வழியே நடந்துபோனார்கள்; அவர்கள் தன்னைப்பார்க்கிலும் பலத்தவர்கள் என்று மீகா கண்டு, அவன் தன் வீட்டுக்குத் திரும்பினா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ர்களோ மீகா உண்டுபண்ணினவைகளையும், அவனுடைய ஆசாரியனையும் கொண்டுபோய், பயமில்லாமல் சுகமாயிருக்கிற லாயீஸ் ஊர் ஜனங்களிடத்தில் சேர்த்து, அவர்களைப் பட்டயக் கருக்கினால் வெட்டி, பட்டணத்தை அக்கினியால் சுட்டெரித்துப்போட்டா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ர்களோ மீகா உண்டுபண்ணினவைகளையும், அவனுடைய ஆசாரியனையும் கொண்டுபோய், பயமில்லாமல் சுகமாயிருக்கிற லாயீஸ் ஊர் ஜனங்களிடத்தில் சேர்த்து, அவர்களைப் பட்டயக் கருக்கினால் வெட்டி, பட்டணத்தை அக்கினியால் சுட்டெரித்துப்போட்டா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ர்களோ மீகா உண்டுபண்ணினவைகளையும், அவனுடைய ஆசாரியனையும் கொண்டுபோய், பயமில்லாமல் சுகமாயிருக்கிற லாயீஸ் ஊர் ஜனங்களிடத்தில் சேர்த்து, அவர்களைப் பட்டயக் கருக்கினால் வெட்டி, பட்டணத்தை அக்கினியால் சுட்டெரித்துப்போட்டா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வத்திலே லாயீஸ் என்னும் பேர் கொண்டிருந்த அந்தப் பட்டணத்திற்கு இஸ்ரவேலுக்குப் பிறந்த தங்கள் தகப்பனாகிய தாணுடைய நாமத்தின்படியே தாண் என்று பேரிட்டா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வத்திலே லாயீஸ் என்னும் பேர் கொண்டிருந்த அந்தப் பட்டணத்திற்கு இஸ்ரவேலுக்குப் பிறந்த தங்கள் தகப்பனாகிய தாணுடைய நாமத்தின்படியே தாண் என்று பேரிட்டா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தாண் புத்திரர் அந்தச் சுரூபத்தைத் தங்களுக்கு ஸ்தாபித்துக்கொண்டார்கள்; மனாசேயின் குமாரனாகிய கெர்சோனின் மகன் யோனத்தானும், அவன் குமாரனும் அந்தத் தேசத்தார் சிறைப்பட்டுப் போன நாள்மட்டும், தாண் கோத்திரத்தாருக்கு ஆசாரியராயிருந்தா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தாண் புத்திரர் அந்தச் சுரூபத்தைத் தங்களுக்கு ஸ்தாபித்துக்கொண்டார்கள்; மனாசேயின் குமாரனாகிய கெர்சோனின் மகன் யோனத்தானும், அவன் குமாரனும் அந்தத் தேசத்தார் சிறைப்பட்டுப் போன நாள்மட்டும், தாண் கோத்திரத்தாருக்கு ஆசாரியராயிருந்தா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தாண் புத்திரர் அந்தச் சுரூபத்தைத் தங்களுக்கு ஸ்தாபித்துக்கொண்டார்கள்; மனாசேயின் குமாரனாகிய கெர்சோனின் மகன் யோனத்தானும், அவன் குமாரனும் அந்தத் தேசத்தார் சிறைப்பட்டுப் போன நாள்மட்டும், தாண் கோத்திரத்தாருக்கு ஆசாரியராயிருந்தா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தேவனுடைய ஆலயம் சீலோவிலிருந்த காலமுழுவதும் அவர்கள் மீகா உண்டுபண்ணின சுரூபத்தை வைத்துக்கொண்டிருந்தா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தேவனுடைய ஆலயம் சீலோவிலிருந்த காலமுழுவதும் அவர்கள் மீகா உண்டுபண்ணின சுரூபத்தை வைத்துக்கொண்டிரு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09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বিচারকর্ত্তৃগণ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সেই সময় ইস্রায়েলের কোন রাজা ছিল না| তখনও দান পরিবারগোষ্ঠী বসবাসের জায়গা খুঁজে পায় নি| তখন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নিজস্ব কোন জমি-জমা ছিল না| ইস্রায়েলের অন্যান্য পরিবারগোষ্ঠী ইতিমধ্যেই জায়গা পেয়ে গি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নরা পায়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তাই দান পরিবারগোষ্ঠী দেশে গুপ্তচরবৃত্তির জন্য পাঁচজন সৈন্যকে পাঠিয়ে দিল| ঐ পাঁচজন সরা আ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ষ্টায়োল শহরের লোক| এদের বেছে নেবার কারণ এরা দানদের সব পরিবার থেকেই এসেছে| তাদের দেশের উ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প্তচরবৃত্তির জন্য বলা হল|পাঁচ জন পাহাড়ী দেশ ইফ্রয়িমে পৌঁছল| তারা মীখার বাড়ীতে এল এবং সেই রাত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খানে কাটা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তারা যখন মীখার বাড়ির বেশ কাছাকাছি এসেছে, তখন সেই লেবীয় যুবকের স্বর শুনতে পেল| তার স্বর শু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চিনতে পেরেছিল| এবার দাঁড়িয়ে গেল মীখার বাড়ির দোরগোড়ায| যুবকটিকে ওরা জিজ্ঞাসা করল, “তোমা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খানে কে ডেকে এনেছে? এখানে তুমি কি করছ? এখানে তোমার কাজ 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যুবকটি মীখা তার জন্য কি কি করেছে বলল| যুবকটি বলল, “মীখা আমাকে কাজে রেখেছে| আমি তার যাজ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তখন তারা বলল, “তাহলে ঈশ্বরের কাছে আমাদের জন্য কিছু চাও| আমরা জানতে চাই আমাদের জমি পাব কি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যাজক ঐ পাঁচ জনকে বলল, “হ্যাঁ, জমি তোমরা পাবে| তোমরা নিশ্চিন্তে যেতে পারো| প্রভু তোমাদের প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না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তাই ঐ পাঁচ জন চলে গেল| এবার এল লয়িশ শহরে| তারা দেখল শহরের লোকরা বেশ নিরাপদে রযেছে| সীদোনের লো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শাসন করছে| দেশে শান্তি রযেছে, তাদের কোন কিছুর অভাব নেই| কাছাকাছি কোথাও শত্রু নেই যে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ক্রমণ করবে| তাছাড়া সীদোন শহর থেকে তারা অনেক দূরে রযেছে, আর অরামের লোকদের সঙ্গেও তাদের কোন চুক্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ঐ পাঁচ জন সরা ও ইষ্টাযোল শহরে ফিরে এল| আত্মীযস্বজনরা তাদের জিজ্ঞাসা করল, “বলো কি দেখে এ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ঐ পাঁচ জন বলল, “আমরা একটা জায়গা দেখেছি| বেশ ভাল| এবার আমাদের যুদ্ধ করতে হবে| বসে থাকলে চল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লো জমি দখল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তোমরা সেখানে গেলেই দেখবে জমির ছড়াছড়ি| জিনিসপত্র অঢেল| তাছাড়া, তুমি আর একটা ব্যাপারও দেখবে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খানে লোকরা কোনরকম আক্রমণের জন্যে তৈরী নয়| নিশ্চিত ঈশ্বর আমাদের ঐ জমিটি দিয়ে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তাই সরা আর ইষ্টায়োল শহর থেকে দান পরিবারগোষ্ঠীর 600 জন যুদ্ধের জন্য প্রস্তুত হয়ে রওনা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লয়িশ শহরে যাবার পথে তারা কিরিযত্‌-য়িযারীম শহরের কাছাকাছি থামল| জায়গাটা যিহূদার| সেখানে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বু গাড়ল| সেই জন্য আজও কিরিযত্‌-য়িযারীমের পশ্চিম অঞ্চলটার নাম মহনে-দান| অর্থাত্‌ দানদের শি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সেখান থেকে 600 জন লোক পাহাড়ি দেশ ইফ্রয়িমের দিকে যাত্রা শুরু করল| তারা এল মীখার বাড়ি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লয়িশ জায়গাটি যে পাঁচ জন আবিস্কার করেছিল, তারা নিজেদের লোকদের বলল, “এখানকার একটি বাড়িতে এক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ফোদ আছে| তা ছাড়া বাড়িতে পূজা করার মতো অনেক দেবতা, খোদাই করা মূর্ত্তি আর একটা রূপোর প্রতিমা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ঝতেই পারছি কি করতে হবে| এসব নিয়ে নিতে হবে| যাও, ওসব নিয়ে এ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তারপর তারা মীখার বাড়িতে এসে পৌঁছল| লেবীয় যুবকটি সেখানে থাকত| তারা তাকে কেমন আছে জিজ্ঞাসা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দান পরিবারগোষ্ঠীর 600 জন লোক ফটকের কাছে দাঁড়িয়ে আছে| তারা অস্ত্রশস্ত্র নিয়ে যুদ্ধে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পাঁচ জন গুপ্তচর বাড়ির ভেতর গেল| সদর দরজার ঠিক পাশেই দাঁড়িয়ে রইল যাজক| তার পাশে যুদ্ধে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0 জন লো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লোকগুলি ঘরে ঢুকে খোদাই মূর্ত্তি, এফোদ, অন্যান্য মূর্ত্তি, রূপোর মূর্ত্তি সব নিয়ে নিলো| লেবী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জকটি তাদের জিজ্ঞাসা করল, “এ তোমরা কি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পাঁচ জন লোক বলল, “চুপ করো! একটি কথাও বলবে না| আমাদের সঙ্গে এস| তুমি আমাদের পিতা ও যাজক হও| এ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থির কর তুমি কি করবে| ভেবে দেখ, একজনের যাজক হওয়া ভাল, না সমগ্র ইস্রায়েলীয় পরিবারগোষ্ঠীর যাজ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ওয়া ভা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কথা শুনে লেবীয় যুবকটি খুশী হল| খোদাই মূর্ত্তি, অন্যান্য মূর্ত্তি, এফোদ এইসব নিয়ে সে দান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ঙ্গে চলে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তারপর দান পরিবারগোষ্ঠীর 600 জন লোক লেবীয় যাজককে নিয়ে মীখার বাড়ি ছেড়ে বেরিয়ে পড়ল|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নে ছোট ছেলেমেয়ে, জীবজন্তু আর অন্যান্য জিনিসপত্র রই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সেখান থেকে তারা অনেক দূরে এগিয়ে গেল| কিন্তু মীখার বাড়ির কাছাকাছি লোকরা সব একজায়গায় জড়ো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পর তারা দানদের পিছু নিয়ে ওদের ধরে ফেল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লয়িশের লোকরা এমন কাউকে পেল না যে তাদের রক্ষা করতে পারবে| তারা সীদোন শহর থেকে অনেক দূরে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তরাং সিদোনীযরা তাদের রক্ষা করতে ছুটে আসতে পারে নি| অরাম শহরের লোকদের সঙ্গে তাদের কোন ভাল সম্পর্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ল না তাই সেখান থেকেও তারা কোন সাহায্য পেল না| লয়িশ শহরটা ছিল বৈত্‌-রহোব শহরের কাছে একটা উপত্যকা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নের লোকরা সেখানে একটা নতুন বসতি স্থাপন করে সেই জায়গাটাতেই তারা নিজেদের দেশ বলে গড়ে তুল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মীখার সঙ্গের লোকরা দানদের দিকে চেয়ে চেঁচিয়ে উঠল| দানরা ঘুরে দাঁড়িয়ে মীখাকে বলল, “ব্যাপার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 তোমরা চেঁচাচ্ছ কে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মীখা তাদের বলল, “তোমরা দানরা আমার মূর্ত্তিগুলো নিয়ে গেছ| আমি নিজের জন্য ঐগুলো তৈরী করেছি|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যাজককে নিয়ে গেছ| আমার আর কি-ই বা আছে? তোমরা কোন মুখে আমাকে বলছ, ‘কি হ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দান পরিবারগোষ্ঠীর লোকরা বলল, “তর্ক করো না, চুপ করো| আমাদের মধ্যে কেউ কেউ বেশ রগচটা| চেঁচালেই এ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য় আক্রমণ কতে পারে| তোমাকে এবং তোমার পরিবারকে হত্যা করতেও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এই কথা বলে তারা মুখ ফিরিযে চলতে শুরু করল| মীখা জানত তাদের শক্তি অনেক বেশী| তাই সে বাড়ি চলে এ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মীখার তৈরী মূর্ত্তিগুলো দানরা নিয়ে নিলো| মীখার কাছ থেকে যাজককেও তারা নিয়ে গেল| তারপর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য়িশে এল| তারা সেখানকার লোকদের আক্রমণ করল| সেই লোকরা ছিল শান্তিপ্রিয়| তারা কোন আক্রমণ আশা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 নি| দানরা তরবারি দিয়ে তাদের হত্যা করল এবং শহরটিতে আগুন লাগিয়ে দি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তারা সেই শহরটার একটা নতুন নাম দিল| লয়িশের নাম হল দান| তাদের পূর্বপুরুষ, ইস্রায়েলের পুত্র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কজন, দানের নামানুসারেই তারা এই নাম রাখ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দান পরিবারগোষ্ঠীর লোকরা দান শহরে মূর্ত্তিগুলো প্রতিষ্ঠা করল| গের্শোমের পুত্র য়োনাথনকে তারা যাজ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ল| গের্শোম হচ্ছে মোশির পুত্র| য়োনাথন ও তার পুত্ররাই ছিল দানদের যাজক| যতদিন না ইস্রায়েলীয়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ন্দী করে বাবিলে নিয়ে যাওয়া হয়েছিল ততদিন পর্য়ন্ত তারা যাজক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মীখার তৈরী মূর্ত্তিগুলো দানরা পূজা করতো| যতদিন শীলোতে ঈশ্বরের গৃহ ছিল ততদিন সর্বক্ষণই তারা ঐ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র্ত্তি পূজো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8]]></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2026-10-21T06:37:30Z</dcterms:created>
  <dcterms:modified xsi:type="dcterms:W3CDTF">2026-10-21T06:37:30Z</dcterms:modified>
  <dc:title>বিচারকর্ত্তৃগণ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