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கபடற்றவர்களைக் காக்கிறார்; நான் மெலிந்து போனேன், அவர் என்னை இரட்சித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ஆத்துமாவே, கர்த்தர் உனக்கு நன்மை செய்தபடியால், நீ உன் இளைப்பாறுதலுக்குத் திரும்ப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ஆத்துமாவை மரணத்துக்கும், என் கண்ணைக் கண்ணீருக்கும் என் காலை இடறுதலுக்கும் தப்புவித்தீ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கர்த்தருக்கு முன்பாக ஜீவனுள்ளோர் தேசத்திலே நடப்ப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ிசுவாசித்தேன், ஆகையால் பேசுகிறேன்; நான் மிகுதியும் வருத்தப்பட்ட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ந்த மனுஷனும் பொய்யன் என்று என் மனக்கலக்கத்திலே சொன்ன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எனக்குச் செய்த எல்லா உபகாரங்களுக்காகவும், அவருக்கு என்னத்தைச் செலுத்த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ட்சிப்பின் பாத்திரத்தை எடுத்துக்கொண்டு கர்த்தருடைய நாமத்தைத் தொழுதுகொள்ள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கர்த்தருக்குச் செய்த பொருத்தனைகளை அவருடைய ஜனங்களுக்கு முன்பாகவும் செலுத்த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ுடைய பரிசுத்தவான்களின் மரணம் அவர் பார்வைக்கு அருமையான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மக்கு ஸ்தோத்திரபலியைச் செலுத்தி, கர்த்தருடைய நாமத்தைத் தொழுதுகொள்ளுவ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ாவே, நான் உமது அடியேன், நான் உமது அடியாளின் புத்திரனும் உமது ஊழியக்காரனுமாயிருக்கிறேன், என் கட்டுகளை அவிழ்த்துவிட்டீ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ாவே, நான் உமது அடியேன், நான் உமது அடியாளின் புத்திரனும் உமது ஊழியக்காரனுமாயிருக்கிறேன், என் கட்டுகளை அவிழ்த்துவிட்டீ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கர்த்தருக்குச் செய்த பொருத்தனைகளை அவருடைய ஜனங்களெல்லாருக்கு முன்பாகவ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ுடைய ஆலயத்தின் பிராகரங்களிலும், எருசலேமே உன் நடுவிலும் நிறைவேற்றுவேன். அல்லேலூயா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என் சத்தத்தையும் என் விண்ணப்பத்தையும் கேட்டதினால், அவரில் அன்புகூரு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தமது செவியை எனக்குச் சாய்த்தபடியால், நான் உயிரோடிருக்குமளவும் அவரைத் தொழுதுகொள்ள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ரணக்கட்டுகள் என்னைச் சுற்றிக்கொண்டது, பாதாள இடுக்கண்கள் என்னைப் பிடித்தது; இக்கட்டையும் சஞ்சலத்தையும் அடைந்த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து நான் கர்த்தருடைய நாமத்தைத் தொழுதுகொண்டு: கர்த்தாவே, என் ஆத்துமாவை விடுவியுமென்று கெஞ்சின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கிருபையும் நீதியுமுள்ளவர், நம்முடைய தேவன் மன உருக்கமானவ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7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ಕರ್ತನು ಸಾಧು ಜನರನ್ನು ಕಾಪಾಡುತ್ತಾನೆ; ನಾನು ಕುಗ್ಗಿದವನಾದಾಗ ನನಗೆ ಸಹಾಯ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ನ್ನ ಮನವೇ, ನಿನ್ನ ವಿಶ್ರಾಂತಿಗೆ ತಿರುಗಿಕೋ; ಕರ್ತನು ನಿನಗೆ ಉಪಕಾರ ಮಾಡ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ನೀನು ನನ್ನ ಪ್ರಾಣ ವನ್ನು ಮರಣಕ್ಕೂ ಕಣ್ಣುಗಳನ್ನು ಕಣ್ಣೀರಿಗೂ ನನ್ನ ಪಾದಗಳು ಬೀಳದಂತೆಯೂ ತಪ್ಪಿಸಿದ್ದ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ಜೀವಿತರ ದೇಶದಲ್ಲಿ ಕರ್ತನ ಮುಂದೆ ನಡೆದುಕೊಳ್ಳ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ಾನು ನಂಬಿದೆನು; ಆದದರಿಂದ ಮಾತಾಡಿದೆನು; ನಾನು ಬಹಳವಾಗಿ ಕುಗ್ಗಿಹೋ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ಮನುಷ್ಯ ರೆಲ್ಲರು ಸುಳ್ಳುಗಾರರೆಂದು ನಾನು ಆತುರತೆಯಿಂದ ಹೇಳ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ತನು ನನಗೆ ಮಾಡಿದ ಎಲ್ಲಾ ಉಪಕಾರಗಳಿಗೋಸ್ಕರ ನಾನು ಕರ್ತನಿಗೆ ಏನು ಬದಲು ಮಾಡಲ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ಾನು ರಕ್ಷಣೆಯ ಪಾತ್ರೆಯನ್ನು ತಕ್ಕೊಂಡು, ಕರ್ತನ ಹೆಸರನ್ನು ಕರೆಯ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ನ್ನ ಪ್ರಮಾಣಗಳನ್ನು ಆತನ ಜನರೆಲ್ಲರ ಮುಂದೆಯೇ ಕರ್ತನಿಗೆ ಸಲ್ಲ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ಕರ್ತನ ದೃಷ್ಟಿಯಲ್ಲಿ ಆತನ ಪರಿಶುದ್ಧರ ಮರಣವು ಅಮೂಲ್ಯವ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ನಾನು ನಿನಗೆ ಸ್ತೋತ್ರದ ಬಲಿಯನ್ನು ಅರ್ಪಿಸುವೆನು; ಕರ್ತನ ಹೆಸರನ್ನು ಕರೆಯ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ಓ ಕರ್ತನೇ, ನಿಜವಾಗಿ ನಾನು ನಿನ್ನ ಸೇವಕನು. ಹೌದು, ನಾನು ನಿನ್ನ ಸೇವಕನು ನಿನ್ನ ದಾಸಿಯ ಮಗನು; ನೀನು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ಧನಗಳನ್ನು ಬಿಚ್ಚಿದ್ದ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ಓ ಯೆರೂಸಲೇಮೇ, ನನ್ನ ಪ್ರಮಾಣಗಳನ್ನು ಆತನ ಜನರೆಲ್ಲರ ಮುಂದೆಯ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ಂದರೆ ಕರ್ತನ ಆಲ ಯದ ಅಂಗಳಗಳ ಮಧ್ಯದಲ್ಲಿಯೇ ನಿನಗೆ ಸಲ್ಲಿಸು ವೆನು. ಕರ್ತನನ್ನು ಸ್ತುತಿಸ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ನಾನು ಕರ್ತನನ್ನು ಪ್ರೀತಿ ಮಾಡುತ್ತೇನೆ.ಆತನು ನನ್ನ ಸ್ವರವನ್ನೂ ವಿಜ್ಞಾಪನೆಯನ್ನೂ ಕೇಳ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ತನು ನನ್ನ ಮೊರೆಯನ್ನು ಆಲಿಸಿದ್ದರಿಂದ ನಾನು ಜೀವದಿಂದಿರುವ ವರೆಗೂ ಆತನನ್ನೇ ಬೇ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ಮರಣದ ದುಃಖ ಗಳು ನನ್ನನ್ನು ಆವರಿಸಿಕೊಂಡವು; ನರಕದ ಬಾಧೆ ಗಳೂ ಇಕ್ಕಟ್ಟೂ ದುಃಖವೂ ನನ್ನನ್ನು ಹಿಡಿ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ಗ ನಾನು ಅಯ್ಯೋ, ಕರ್ತನೇ, ನನ್ನ ಪ್ರಾಣವನ್ನು ತಪ್ಪಿಸು ಎಂದು ಕರ್ತನ ಹೆಸರಿನಲ್ಲಿ ಬೇಡ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ಕರ್ತನು ಕೃಪೆಯೂ ನೀತಿಯೂ ಉಳ್ಳವನು; ಹೌದು, ನಮ್ಮ ದೇವರು ಅಂತಃಕರಣವುಳ್ಳ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2026-08-03T01:37:34Z</dcterms:created>
  <dcterms:modified xsi:type="dcterms:W3CDTF">2026-08-03T01:37:34Z</dcterms:modified>
  <dc:title>சங்கீதம் : 116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