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ஆத்துமாவை மரணத்துக்கும், என் கண்ணைக் கண்ணீருக்கும் என் காலை இடறுதலுக்கும் தப்புவித்தீ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கர்த்தருக்கு முன்பாக ஜீவனுள்ளோர் தேசத்திலே நடப்ப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ிசுவாசித்தேன், ஆகையால் பேசுகிறேன்; நான் மிகுதியும் வருத்தப்பட்ட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ந்த மனுஷனும் பொய்யன் என்று என் மனக்கலக்கத்திலே சொன்ன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எனக்குச் செய்த எல்லா உபகாரங்களுக்காகவும், அவருக்கு என்னத்தைச் செலுத்துவ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ட்சிப்பின் பாத்திரத்தை எடுத்துக்கொண்டு கர்த்தருடைய நாமத்தைத் தொழுதுகொள்ளு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கர்த்தருக்குச் செய்த பொருத்தனைகளை அவருடைய ஜனங்களுக்கு முன்பாகவும் செலுத்த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ுடைய பரிசுத்தவான்களின் மரணம் அவர் பார்வைக்கு அருமையான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ாவே, நான் உமது அடியேன், நான் உமது அடியாளின் புத்திரனும் உமது ஊழியக்காரனுமாயிருக்கிறேன், என் கட்டுகளை அவிழ்த்துவிட்டீ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ாவே, நான் உமது அடியேன், நான் உமது அடியாளின் புத்திரனும் உமது ஊழியக்காரனுமாயிருக்கிறேன், என் கட்டுகளை அவிழ்த்துவிட்டீ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என் சத்தத்தையும் என் விண்ணப்பத்தையும் கேட்டதினால், அவரில் அன்புகூர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மக்கு ஸ்தோத்திரபலியைச் செலுத்தி, கர்த்தருடைய நாமத்தைத் தொழுதுகொள்ள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கர்த்தருக்குச் செய்த பொருத்தனைகளை அவருடைய ஜனங்களெல்லாருக்கு முன்பாகவ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ுடைய ஆலயத்தின் பிராகரங்களிலும், எருசலேமே உன் நடுவிலும் நிறைவேற்றுவேன். அல்லேலூயா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தமது செவியை எனக்குச் சாய்த்தபடியால், நான் உயிரோடிருக்குமளவும் அவரைத் தொழுதுகொள்ளுவ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ரணக்கட்டுகள் என்னைச் சுற்றிக்கொண்டது, பாதாள இடுக்கண்கள் என்னைப் பிடித்தது; இக்கட்டையும் சஞ்சலத்தையும் அடைந்த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து நான் கர்த்தருடைய நாமத்தைத் தொழுதுகொண்டு: கர்த்தாவே, என் ஆத்துமாவை விடுவியுமென்று கெஞ்சின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கிருபையும் நீதியுமுள்ளவர், நம்முடைய தேவன் மன உருக்கமானவ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கபடற்றவர்களைக் காக்கிறார்; நான் மெலிந்து போனேன், அவர் என்னை இரட்சித்த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ஆத்துமாவே, கர்த்தர் உனக்கு நன்மை செய்தபடியால், நீ உன் இளைப்பாறுதலுக்குத் திரும்ப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ஆத்துமாவை மரணத்துக்கும், என் கண்ணைக் கண்ணீருக்கும் என் காலை இடறுதலுக்கும் தப்புவித்தீ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21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ക്ഷ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ഞാൻ ജീവനുള്ളവരുടെ ദേശത്തു യഹോവയുടെ മുമ്പാകെ നട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ഞാൻ വലിയ കഷ്ടതയിൽ ആയി എന്നു പറഞ്ഞപ്പോൾ ഞാൻ വിശ്വസ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സകലമനുഷ്യരും ഭോഷ്കുപറയുന്നു എന്നു ഞാൻ എന്റെ പരിഭ്രമത്തിൽ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യഹോവ എനിക്കു ചെയ്ത സകലഉപകാരങ്ങൾക്കും ഞാൻ അവന്നു എന്തു പകരം കൊടുക്കു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ഞാൻ രക്ഷയുടെ പാനപാത്രം എടുത്തു യഹോവയുടെ നാമം വിളിച്ചപേക്ഷ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യഹോവെക്കു ഞാൻ എന്റെ നേർച്ചകളെ അവന്റെ സകലജനവും കാൺകെ കഴ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തന്റെ ഭക്തന്മാരുടെ മരണം യഹോവെക്കു വിലയേറിയത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യഹോവേ, ഞാൻ നിന്റെ ദാസൻ ആകുന്നു; നിന്റെ ദാസനും നിന്റെ ദാസിയുടെ മകനും തന്നേ; നീ എന്റെ ബന്ധന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ഴ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ഹോവ എന്റെ പ്രാർത്ഥനയും യാചനകളും കേട്ടതുകൊണ്ടു ഞാൻ അവനെ സ്നേഹ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ഞാൻ നിനക്കു സ്തോത്രയാഗം കഴിച്ചു യഹോവയുടെ നാമം വിളിച്ചപേക്ഷ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യഹോവയുടെ ആലയത്തിന്റെ പ്രാകാരങ്ങളിലും യെരൂശലേമേ, നിന്റെ നടുവ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ഞാൻ യഹോവെക്കു എന്റെ നേർച്ചകളെ അവന്റെ സകലജനവും കാൺകെ കഴിക്കും. യഹോവയെ സ്തുത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ൻ തന്റെ ചെവി എങ്കലേക്കു ചായിച്ചതുകൊണ്ടു ഞാൻ ജീവകാലമൊക്കെയും അവനെ വിളിച്ചപേക്ഷി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മരണപാശങ്ങൾ എന്നെ ചുറ്റി, പാതാള വേദനകൾ എന്നെ പിടിച്ചു; ഞാൻ കഷ്ടവും സങ്കടവും അനുഭവ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യ്യോ, യഹോവേ, എന്റെ പ്രാണനെ രക്ഷിക്കേണമേ എന്നു ഞാൻ യഹോവയുടെ നാമം വിളിച്ചപേക്ഷ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യഹോവ കൃപയും നീതിയും ഉള്ളവൻ; നമ്മുടെ ദൈവം കരുണയുള്ളവൻ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യഹോവ അല്പബുദ്ധികളെ പാലിക്കുന്നു; ഞാൻ എളിമപ്പെട്ടു, അവൻ എന്നെ രക്ഷ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ൻ മനമേ, നീ വീണ്ടും സ്വസ്ഥമായിരിക്ക; യഹോവ നിനക്കു ഉപകാരം ചെയ്ത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നീ എന്റെ പ്രാണനെ മരണത്തിൽനിന്നും എന്റെ കണ്ണിനെ കണ്ണുനീരിൽനിന്നും എന്റെ കാലിനെ വീഴ്ചയിൽനി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2026-08-02T21:23:52Z</dcterms:created>
  <dcterms:modified xsi:type="dcterms:W3CDTF">2026-08-02T21:23:52Z</dcterms:modified>
  <dc:title>சங்கீதம் : 116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