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பயத்தோடும் மகா சந்தோஷத்தோடும் கல்லறையை விட்டுச் சீக்கிரமாய்ப் புறப்பட்டு, அவருடைய சீஷர்களுக்கு அறிவிக்க ஓடி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பயத்தோடும் மகா சந்தோஷத்தோடும் கல்லறையை விட்டுச் சீக்கிரமாய்ப் புறப்பட்டு, அவருடைய சீஷர்களுக்கு அறிவிக்க ஓடி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அவருடைய சீஷர்களுக்கு அறிவிக்கப் போகிறபோது, இயேசு தாமே அவர்களுக்கு எதிர்பட்டு: வாழ்க என்றார். அவர்கள் கிட்டவந்து, அவர் பாதங்களைத் தழுவி, அவரைப் பணிந்துகொண்ட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அவருடைய சீஷர்களுக்கு அறிவிக்கப் போகிறபோது, இயேசு தாமே அவர்களுக்கு எதிர்பட்டு: வாழ்க என்றார். அவர்கள் கிட்டவந்து, அவர் பாதங்களைத் தழுவி, அவரைப் பணிந்துகொண்ட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இயேசு அவர்களை நோக்கி: பயப்படாதிருங்கள்; நீங்கள் போய், என் சகோதரர் கலிலேயாவுக்குப் போகும்படி அவர்களுக்குச் சொல்லுங்கள்; அங்கே அவர்கள் என்னைக் காண்பார்கள்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இயேசு அவர்களை நோக்கி: பயப்படாதிருங்கள்; நீங்கள் போய், என் சகோதரர் கலிலேயாவுக்குப் போகும்படி அவர்களுக்குச் சொல்லுங்கள்; அங்கே அவர்கள் என்னைக் காண்பார்கள்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போகையில், காவல் சேவகரில் சிலர் நகரத்திற்குள்ளே வந்து, நடந்த யாவற்றையும் பிரதான ஆசாரியருக்கு அறிவித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போகையில், காவல் சேவகரில் சிலர் நகரத்திற்குள்ளே வந்து, நடந்த யாவற்றையும் பிரதான ஆசாரியருக்கு அறிவித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வர்கள் மூப்பரோடே கூடிவந்து, ஆலோசனைபண்ணி, சேவகருக்கு வேண்டிய பணத்தைக் கொடுத்து: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வர்கள் மூப்பரோடே கூடிவந்து, ஆலோசனைபண்ணி, சேவகருக்கு வேண்டிய பணத்தைக் கொடுத்து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ங்கள் நித்திரைபண்ணுகையில், அவனுடைய சீஷர்கள் இராத்திரியிலே வந்து, அவனைக் களவாய்க் கொண்டு போய்விட்டார்கள் என்று சொல்லுங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ங்கள் நித்திரைபண்ணுகையில், அவனுடைய சீஷர்கள் இராத்திரியிலே வந்து, அவனைக் களவாய்க் கொண்டு போய்விட்டார்கள் என்று சொல்லுங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ு தேசாதிபதிக்குக் கேள்வியானால், நாங்கள் அவரைச் சம்மதப்படுத்தி, உங்களைத் தப்புவிப்போம் என்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பணத்தை வாங்கிக்கொண்டு, தங்களுக்குப் போதிக்கப்பட்டபடியே செய்தார்கள். இந்தப் பேச்சு யூதருக்குள்ளே இந்நாள்வரைக்கும் பிரசித்தமாயிருக்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பணத்தை வாங்கிக்கொண்டு, தங்களுக்குப் போதிக்கப்பட்டபடியே செய்தார்கள். இந்தப் பேச்சு யூதருக்குள்ளே இந்நாள்வரைக்கும் பிரசித்தமாயிருக்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தினொரு சீஷர்களும், கலிலேயாவிலே இயேசு தங்களுக்குக் குறித்திருந்த மலைக்குப் போ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ங்கே அவர்கள் அவரைக் கண்டு பணிந்துகொண்டார்கள், சிலரோ சந்தேகப்பட்ட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ஓய்வு நாள் முடிந்து, வாரத்தின் முதலாம் நாள் விடிந்துவருகையில், மகதலேனா மரியாளும் மற்ற மரியாளும் கல்லறையைப் பார்க்க வந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ஓய்வு நாள் முடிந்து, வாரத்தின் முதலாம் நாள் விடிந்துவருகையில், மகதலேனா மரியாளும் மற்ற மரியாளும் கல்லறையைப் பார்க்க வந்த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இயேசு சமீபத்தில் வந்து, அவர்களை நோக்கி: வானத்திலும் பூமியிலும் சகல அதிகாரமும் எனக்குக் கொடுக்கப்பட்டிருக்கிற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, பூமி மிகவும் அதிரும்படி, கர்த்தருடைய தூதன் வானத்திலிருந்திறங்கி வந்து, வாசலிலிருந்த கல்லைப் புரட்டித் தள்ளி, அதின்மேல் உட்கார்ந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, பூமி மிகவும் அதிரும்படி, கர்த்தருடைய தூதன் வானத்திலிருந்திறங்கி வந்து, வாசலிலிருந்த கல்லைப் புரட்டித் தள்ளி, அதின்மேல் உட்கார்ந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கையால், நீங்கள் புறப்பட்டுப்போய் சகல ஜாதிகளையும் சீஷராக்கி, பிதா குமாரன் பரிசுத்த ஆவியின் நாமத்திலே அவர்களுக்கு ஞானஸ்நானங்கொடுத்த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கையால், நீங்கள் புறப்பட்டுப்போய் சகல ஜாதிகளையும் சீஷராக்கி, பிதா குமாரன் பரிசுத்த ஆவியின் நாமத்திலே அவர்களுக்கு ஞானஸ்நானங்கொடுத்த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உங்களுக்குக் கட்டளையிட்ட யாவையும் அவர்கள் கைக்கொள்ளும்படி அவர்களுக்கு உபதேசம் பண்ணுங்கள்; இதோ, உலகத்தின் முடிவுபரியந்தம் சகல நாட்களிலும் நான் உங்களுடனேகூட இருக்கிறேன் என்றார். ஆமெ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உங்களுக்குக் கட்டளையிட்ட யாவையும் அவர்கள் கைக்கொள்ளும்படி அவர்களுக்கு உபதேசம் பண்ணுங்கள்; இதோ, உலகத்தின் முடிவுபரியந்தம் சகல நாட்களிலும் நான் உங்களுடனேகூட இருக்கிறேன் என்றார். ஆமெ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ுடைய ரூபம் மின்னல் போலவும், அவனுடைய வஸ்திரம் உறைந்த மழையைப்போல வெண்மையாகவும் இருந்த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ாவலாளர் அவனுக்குப் பயந்ததினால் திடுக்கிட்டுச் செத்தவர்கள் போலா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ூதன் அந்த ஸ்திரீகளை நோக்கி: நீங்கள் பயப்படாதிருங்கள்; சிலுவையில் அறையப்பட்ட இயேசுவைத் தேடுகிறீர்கள் என்று அறிவ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ூதன் அந்த ஸ்திரீகளை நோக்கி: நீங்கள் பயப்படாதிருங்கள்; சிலுவையில் அறையப்பட்ட இயேசுவைத் தேடுகிறீர்கள் என்று அறிவ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இங்கே இல்லை; தாம் சொன்னபடியே உயிர்த்தெழுந்தார்; கர்த்தரை வைத்த இடத்தை வந்து பாருங்கள்;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இங்கே இல்லை; தாம் சொன்னபடியே உயிர்த்தெழுந்தார்; கர்த்தரை வைத்த இடத்தை வந்து பாருங்கள்;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ீக்கிரமாய்ப் போய், அவர் மரித்தோரிலிருந்து எழுந்தார் என்று அவருடைய சீஷர்களுக்குச் சொல்லுங்கள். அவர் உங்களுக்கு முன்னே கலிலேயாவுக்குப் போகிறார்; அங்கே அவரைக் காண்பீர்கள்; இதோ, உங்களுக்குச் சொன்னேன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ீக்கிரமாய்ப் போய், அவர் மரித்தோரிலிருந்து எழுந்தார் என்று அவருடைய சீஷர்களுக்குச் சொல்லுங்கள். அவர் உங்களுக்கு முன்னே கலிலேயாவுக்குப் போகிறார்; அங்கே அவரைக் காண்பீர்கள்; இதோ, உங்களுக்குச் சொன்னேன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3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খন সেইস্ত্রীলোকেরা তাড়াতাড়ি কবরের কাছ থেকে চলে গেলেন৷ তাঁরা খুব ভয় পেয়ে গিয়েছিলেন, তব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দের মন আনন্দে ভরে গিয়েছিল, তাঁরা যীশুর শিষ্যদের একথা বলার জন্য দৌড়া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হঠাত্ যীশু তাঁদের সঙ্গে সাক্ষাত্ করে বললেন, ‘শুভেচ্ছা নাও!’ তখন তাঁরা যীশুর কাছে গিয়ে তাঁর প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ড়িয়ে ধরে তাঁকে প্রণাম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যীশু তাঁদের বললেন, ‘ভয় করো না, তোমরা যাও, আমার ভাইদের গিয়ে বল, তারা য়েন গালীলে যায়, সেখান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দেখা পা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সেই মহিলারা যখন যাচ্ছিলেন, তখন সেই পাহারাদারদের কয়েকজন শহরে গিয়ে যা যা ঘটেছিল তা প্রধ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জকদের বল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প্রধান যাজকরা ইহুদী নেতাদের সঙ্গে দেখা করে একটা ফন্দি আঁটলো৷ তারা সেই পাহারাদারদের অনেক টাক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 বল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‘তোমরা লোকদের বলো, ‘আমরা রাতে যখন ঘুমাচ্ছিলাম সেইসময় যীশুর শিষ্যরা এসে তাঁর দেহটা চুরি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গ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র একথা যদি রাজ্যপালের কানে যায়, আমরা তাঁকে বোঝাব আর তোমাদের ঝামেলার হাত থেকে দূরে রাখব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ারা সেইটাকা নিয়ে তাদের য়েমন বলতে শেখানো হয়েছিল তেমনই বলল৷ ইহুদীদের মধ্যে আজও এই গল্পট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চলিত আ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এবার সেই এগারো জন শিষ্য গালীলে ফিরে গিয়ে যীশু তাঁদের য়েমন বলেছিলেন সেই মতো সেই পর্বত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াঁরা যীশুকে দেখে ভুমিষ্ঠ হয়ে তাঁকে প্রণাম করলেন৷ তবে তাঁদের কয়েকজনের মধ্যে সন্দেহ দেখা দি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বিশ্রামবারেরশেষে সপ্তাহের প্রথম দিন, অর্থাত্, ববিবার খুব ভোরে মগ্দলীনী মরিয়ম ও অন্য মরিয়ম কবরট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তে এ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খন যীশু কাছে এসে তাদের বললেন, ‘স্বর্গে ও পৃথিবীতে পূর্ণ ক্ষমতা ও কর্ত্তৃত্ব আমাকে দেওযা হয়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খন হঠাত্ ভীষণ ভূমিকম্প হল, কারণ প্রভুর একজন স্বর্গদূত স্বর্গ থেকে নেমে এসে সেই পাথরখা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াধিগুহার মুখ থেকে সরিয়ে দিলেন ও তার ওপরে বস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াই তোমরা যাও, তোমরা গিয়ে সকল জাতির মানুষকে আমার শিষ্য কর৷ পিতা, পুত্র ও পবিত্র আত্মার নাম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প্তিস্ম দাও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আমি তোমাদের য়েসব আদেশ দিয়েছি, সেসব তাদের পালন করতে শেখাও আর দেখ যুগান্ত পর্যন্ত প্রতিদিন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র্বদাইতোমাদের সঙ্গে সঙ্গে আছি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াঁর চেহারা বিদ্যুত ঝলকের মতো উজ্জ্বল ও তাঁর পোশাক তুষারশুভ্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াঁর ভয়ে পাহারাদাররা কাঁপতে কাঁপতে মড়ার মতো হয়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সেই স্বর্গদূত ঐ স্ত্রীলোকদের বললেন, ‘তোমরা ভয় পেও না, আমি জানি তোমরা, য়াঁকে ক্রুশে দিয়েছি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কে খুঁজছ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কিন্তু তিনি এখানে নেই৷ তিনি য়েমন বলেছিলেন, তেমনি পুনরুত্থিত হয়েছেন৷ এস, য়েখানে তাঁকে শুই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খা হয়েছিল তা দেখ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র তাড়াতাড়ি গিয়ে তাঁর শিষ্যদের বল, ‘তিনি মৃতদের মধ্য থেকে পুনরুত্থিত হয়েছেন৷ তিনি তোমাদের আ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গে গালীলে যাচ্ছেন, তোমরা তাঁকে সেখানে দেখতে পাবে৷'" আমি তোমাদের য়ে কথা বললাম তা মনে রেখো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2026-10-21T04:47:29Z</dcterms:created>
  <dcterms:modified xsi:type="dcterms:W3CDTF">2026-10-21T04:47:29Z</dcterms:modified>
  <dc:title>মথি : 28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