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ெட்டி தாவீதின் நகரத்திற்குள் பிரவேசிக்கிறபோது, சவுலின் குமாரத்தியாகிய மீகாள் பலகணிவழியாய்ப் பார்த்து, தாவீதுராஜா கர்த்தருக்கு முன்பாகக் குதித்து, நடனம்பண்ணுகிறதைக் கண்டு, தன் இருதயத்திலே அவனை அவமதித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ெட்டி தாவீதின் நகரத்திற்குள் பிரவேசிக்கிறபோது, சவுலின் குமாரத்தியாகிய மீகாள் பலகணிவழியாய்ப் பார்த்து, தாவீதுராஜா கர்த்தருக்கு முன்பாகக் குதித்து, நடனம்பண்ணுகிறதைக் கண்டு, தன் இருதயத்திலே அவனை அவமதித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ெட்டி தாவீதின் நகரத்திற்குள் பிரவேசிக்கிறபோது, சவுலின் குமாரத்தியாகிய மீகாள் பலகணிவழியாய்ப் பார்த்து, தாவீதுராஜா கர்த்தருக்கு முன்பாகக் குதித்து, நடனம்பண்ணுகிறதைக் கண்டு, தன் இருதயத்திலே அவனை அவமதி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கர்த்தருடைய பெட்டியை உள்ளே கொண்டுவந்து, அதற்குத் தாவீதுபோட்ட கூடாரத்திற்குள் இருக்கிற அதின் ஸ்தானத்திலே அதை வைத்தபோது, தாவீது கர்த்தருடைய சந்நிதியிலே சர்வாங்க தகனபலிகளையும் சமாதானபலிகளையும் இ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கர்த்தருடைய பெட்டியை உள்ளே கொண்டுவந்து, அதற்குத் தாவீதுபோட்ட கூடாரத்திற்குள் இருக்கிற அதின் ஸ்தானத்திலே அதை வைத்தபோது, தாவீது கர்த்தருடைய சந்நிதியிலே சர்வாங்க தகனபலிகளையும் சமாதானபலிகளையும் இ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வீது சர்வாங்க தகனபலிகளையும் சமாதானபலிகளையும் இட்டபின்பு, சேனைகளின் கர்த்தருடைய நாமத்தினாலே ஜனங்களை ஆசீர்வதி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திரள்கூட்டமான ஸ்திரீ புருஷராகிய சகல ஜனங்களுக்கும், அவரவருக்கு ஒவ்வொரு அப்பத்தையும், ஒவ்வொரு இறைச்சித்துண்டையும், ஒவ்வொரு படி திராட்சரசத்தையும் பங்கிட்டான்; பிற்பாடு ஜனங்கள் எல்லாரும் அவரவர் தங்கள் வீட்டிற்குப் போய்வி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திரள்கூட்டமான ஸ்திரீ புருஷராகிய சகல ஜனங்களுக்கும், அவரவருக்கு ஒவ்வொரு அப்பத்தையும், ஒவ்வொரு இறைச்சித்துண்டையும், ஒவ்வொரு படி திராட்சரசத்தையும் பங்கிட்டான்; பிற்பாடு ஜனங்கள் எல்லாரும் அவரவர் தங்கள் வீட்டிற்குப் போய்வ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தன் வீட்டாரை ஆசீர்வதிக்கிறதற்குத் திரும்பும்போது, சவுலின் குமாரத்தியாகிய மீகாள் தாவீதுக்கு எதிர்கொண்டுவந்து, அற்பமனுஷரில் ஒருவன் தன் வஸ்திரங்களைக் கழற்றிப்போடுகிறதுபோல, இன்று தம்முடைய ஊழியக்காரருடைய பெண்களின் கண்களுக்குமுன்பாகத் தம்முடைய வஸ்திரங்களை உரிந்துபோட்டிருந்த இஸ்ரவேலின் ராஜா இன்று எத்தனை மகிமைப்பட்டிருந்தார்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தன் வீட்டாரை ஆசீர்வதிக்கிறதற்குத் திரும்பும்போது, சவுலின் குமாரத்தியாகிய மீகாள் தாவீதுக்கு எதிர்கொண்டுவந்து, அற்பமனுஷரில் ஒருவன் தன் வஸ்திரங்களைக் கழற்றிப்போடுகிறதுபோல, இன்று தம்முடைய ஊழியக்காரருடைய பெண்களின் கண்களுக்குமுன்பாகத் தம்முடைய வஸ்திரங்களை உரிந்துபோட்டிருந்த இஸ்ரவேலின் ராஜா இன்று எத்தனை மகிமைப்பட்டிருந்தார்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தன் வீட்டாரை ஆசீர்வதிக்கிறதற்குத் திரும்பும்போது, சவுலின் குமாரத்தியாகிய மீகாள் தாவீதுக்கு எதிர்கொண்டுவந்து, அற்பமனுஷரில் ஒருவன் தன் வஸ்திரங்களைக் கழற்றிப்போடுகிறதுபோல, இன்று தம்முடைய ஊழியக்காரருடைய பெண்களின் கண்களுக்குமுன்பாகத் தம்முடைய வஸ்திரங்களை உரிந்துபோட்டிருந்த இஸ்ரவேலின் ராஜா இன்று எத்தனை மகிமைப்பட்டிருந்தார்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த் தாவீது மீகாளைப்பார்த்து: உன் தகப்பனைப்பார்க்கிலும், அவருடைய எல்லா வீட்டாரைப்பார்க்கிலும், என்னை இஸ்ரவேலாகிய கர்த்தருடைய ஜனத்தின்மேல் தலைவனாகக் கட்டளையிடும்படிக்குத் தெரிந்துகொண்ட கர்த்தருடைய சமுகத்திற்கு முன்பாக ஆடிப்பாட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த் தாவீது மீகாளைப்பார்த்து: உன் தகப்பனைப்பார்க்கிலும், அவருடைய எல்லா வீட்டாரைப்பார்க்கிலும், என்னை இஸ்ரவேலாகிய கர்த்தருடைய ஜனத்தின்மேல் தலைவனாகக் கட்டளையிடும்படிக்குத் தெரிந்துகொண்ட கர்த்தருடைய சமுகத்திற்கு முன்பாக ஆடிப்பாட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த் தாவீது மீகாளைப்பார்த்து: உன் தகப்பனைப்பார்க்கிலும், அவருடைய எல்லா வீட்டாரைப்பார்க்கிலும், என்னை இஸ்ரவேலாகிய கர்த்தருடைய ஜனத்தின்மேல் தலைவனாகக் கட்டளையிடும்படிக்குத் தெரிந்துகொண்ட கர்த்தருடைய சமுகத்திற்கு முன்பாக ஆடிப்பாட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ைப்பார்க்கிலும் இன்னும் நான் நீசனும் என் பார்வைக்கு அற்பனுமாவேன்; அப்படியே நீ சொன்ன பெண்களுக்குங்கூட மகிமையாய் விளங்குவ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ைப்பார்க்கிலும் இன்னும் நான் நீசனும் என் பார்வைக்கு அற்பனுமாவேன்; அப்படியே நீ சொன்ன பெண்களுக்குங்கூட மகிமையாய் விளங்குவ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சவுலின் குமாரத்தியாகிய மீகாளுக்கு மரணமடையும் நாள்மட்டும் பிள்ளை இல்லாத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 இஸ்ரவேலர் எல்லாருக்குள்ளும் தெரிந்துகொள்ளப்பட்ட முப்பதினாயிரம்பேரைக் கூட்ட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ருபீன்களின் நடுவே வாசமாயிருக்கிற சேனைகளுடைய கர்த்தரின் நாமம் தொழுதுகொள்ளப்படுகிற தேவனுடைய பெட்டியைப் பாலையூதாவிலிருந்து கொண்டுவரும்படி, அவனும் அவனோடிருந்த அந்த ஸ்தலத்தாரும் எழுந்துபோய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ருபீன்களின் நடுவே வாசமாயிருக்கிற சேனைகளுடைய கர்த்தரின் நாமம் தொழுதுகொள்ளப்படுகிற தேவனுடைய பெட்டியைப் பாலையூதாவிலிருந்து கொண்டுவரும்படி, அவனும் அவனோடிருந்த அந்த ஸ்தலத்தாரும் எழுந்துபோய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ருபீன்களின் நடுவே வாசமாயிருக்கிற சேனைகளுடைய கர்த்தரின் நாமம் தொழுதுகொள்ளப்படுகிற தேவனுடைய பெட்டியைப் பாலையூதாவிலிருந்து கொண்டுவரும்படி, அவனும் அவனோடிருந்த அந்த ஸ்தலத்தாரும் எழுந்துபோய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ருபீன்களின் நடுவே வாசமாயிருக்கிற சேனைகளுடைய கர்த்தரின் நாமம் தொழுதுகொள்ளப்படுகிற தேவனுடைய பெட்டியைப் பாலையூதாவிலிருந்து கொண்டுவரும்படி, அவனும் அவனோடிருந்த அந்த ஸ்தலத்தாரும் எழுந்துபோய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யை ஒரு புதுஇரதத்தின்மேல் ஏற்றி, அதைக் கிபியாவிலிருக்கிற அபினதாபின் வீட்டிலிருந்துகொண்டுவந்தார்கள்; அபினதாபின் குமாரராகிய ஊசாவும் அகியோவும் அந்தப் புது இரதத்தை நடத்த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யை ஒரு புதுஇரதத்தின்மேல் ஏற்றி, அதைக் கிபியாவிலிருக்கிற அபினதாபின் வீட்டிலிருந்துகொண்டுவந்தார்கள்; அபினதாபின் குமாரராகிய ஊசாவும் அகியோவும் அந்தப் புது இரதத்தை நடத்த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யை ஒரு புதுஇரதத்தின்மேல் ஏற்றி, அதைக் கிபியாவிலிருக்கிற அபினதாபின் வீட்டிலிருந்துகொண்டுவந்தார்கள்; அபினதாபின் குமாரராகிய ஊசாவும் அகியோவும் அந்தப் புது இரதத்தை நட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ேவனுடைய பெட்டியை ஏற்றி, அதைக் கிபியாவிலிருக்கிற அபினதாபின் வீட்டிலிருந்து நடத்திக்கொண்டு வருகிறபோது, அகியோ பெட்டிக்கு முன்னாலே நட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ேவனுடைய பெட்டியை ஏற்றி, அதைக் கிபியாவிலிருக்கிற அபினதாபின் வீட்டிலிருந்து நடத்திக்கொண்டு வருகிறபோது, அகியோ பெட்டிக்கு முன்னாலே நட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ம் இஸ்ரவேல் சந்ததியார் அனைவரும் தேவதாரு மரத்தால் பண்ணப்பட்ட சகலவித கீதவாத்தியங்களோடும், சுரமண்டலம் தம்புரு மேளம் வீணை கைத்தாளம் ஆகிய இவைகளோடும், கர்த்தருக்கு முன்பாக ஆடிப்பாடிக்கொண்டு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ம் இஸ்ரவேல் சந்ததியார் அனைவரும் தேவதாரு மரத்தால் பண்ணப்பட்ட சகலவித கீதவாத்தியங்களோடும், சுரமண்டலம் தம்புரு மேளம் வீணை கைத்தாளம் ஆகிய இவைகளோடும், கர்த்தருக்கு முன்பாக ஆடிப்பாடிக்கொண்டு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நாகோனின் களம் இருக்கிற இடத்துக்கு வந்தபோது, மாடுகள் மிரண்டு பெட்டியை அசைத்தபடியினால், ஊசா தேவனுடைய பெட்டியினிடமாய்த் தன் கையை நீட்டி, அதைப் பிட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நாகோனின் களம் இருக்கிற இடத்துக்கு வந்தபோது, மாடுகள் மிரண்டு பெட்டியை அசைத்தபடியினால், ஊசா தேவனுடைய பெட்டியினிடமாய்த் தன் கையை நீட்டி, அதைப் பிட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ுக்கு ஊசாவின்மேல் கோபமூண்டது; அவனுடைய துணிவினிமித்தம் தேவன் அங்கே அவனை அடித்தார்; அவன் அங்கே தேவனுடைய பெட்டியண்டையில் செ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ுக்கு ஊசாவின்மேல் கோபமூண்டது; அவனுடைய துணிவினிமித்தம் தேவன் அங்கே அவனை அடித்தார்; அவன் அங்கே தேவனுடைய பெட்டியண்டையில் செ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ஊசாவை அடித்ததினிமித்தம் தாவீது விசனப்பட்டு, அந்த ஸ்தலத்திற்கு இந்நாள்மட்டும் வழங்கிவருகிற பேரேஸ்ஊசா என்னும் பேர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ஊசாவை அடித்ததினிமித்தம் தாவீது விசனப்பட்டு, அந்த ஸ்தலத்திற்கு இந்நாள்மட்டும் வழங்கிவருகிற பேரேஸ்ஊசா என்னும் பேர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ன்றையதினம் கர்த்தருக்குப் பயந்து, கர்த்தருடைய பெட்டி என்னிடத்தில் வருவது எப்படியெ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ன்றையதினம் கர்த்தருக்குப் பயந்து, கர்த்தருடைய பெட்டி என்னிடத்தில் வருவது எப்படியெ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த் தன்னிடத்தில் தாவீதின் நகரத்தில் கொண்டுவர மனதில்லால், கித்தியனாகிய ஓபேத்ஏதோமின் வீட்டிலேகொண்டுபோய் வ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த் தன்னிடத்தில் தாவீதின் நகரத்தில் கொண்டுவர மனதில்லால், கித்தியனாகிய ஓபேத்ஏதோமின் வீட்டிலேகொண்டுபோய் வை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பெட்டி கித்தியனாகிய ஓபேத்ஏதோமின் வீட்டிலே மூன்று மாதம் இருக்கையில் கர்த்தர் ஓபேத்ஏதோமையும் அவன் வீட்டார் அனைவரையும் ஆசீர்வதி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பெட்டி கித்தியனாகிய ஓபேத்ஏதோமின் வீட்டிலே மூன்று மாதம் இருக்கையில் கர்த்தர் ஓபேத்ஏதோமையும் அவன் வீட்டார் அனைவரையும் ஆசீர்வதி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பெட்டியினிமித்தம் கர்த்தர் ஓபேத்ஏதோமின் வீட்டையும், அவனுக்கு உண்டான எல்லாவற்றையும் ஆசீர்வதித்தார் என்று தாவீதுவுக்கு அறிவிக்கப்பட்டது; அப்பொழுது தாவீது தேவனுடைய பெட்டியை ஓபேத்ஏதோமின் வீட்டிலிருந்து தாவீதின் நகரத்துக்கு மகிழ்ச்சியுடனே கொண்டுவ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பெட்டியினிமித்தம் கர்த்தர் ஓபேத்ஏதோமின் வீட்டையும், அவனுக்கு உண்டான எல்லாவற்றையும் ஆசீர்வதித்தார் என்று தாவீதுவுக்கு அறிவிக்கப்பட்டது; அப்பொழுது தாவீது தேவனுடைய பெட்டியை ஓபேத்ஏதோமின் வீட்டிலிருந்து தாவீதின் நகரத்துக்கு மகிழ்ச்சியுடனே கொண்டுவ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பெட்டியினிமித்தம் கர்த்தர் ஓபேத்ஏதோமின் வீட்டையும், அவனுக்கு உண்டான எல்லாவற்றையும் ஆசீர்வதித்தார் என்று தாவீதுவுக்கு அறிவிக்கப்பட்டது; அப்பொழுது தாவீது தேவனுடைய பெட்டியை ஓபேத்ஏதோமின் வீட்டிலிருந்து தாவீதின் நகரத்துக்கு மகிழ்ச்சியுடனே கொண்டுவ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பெட்டியைச் சுமந்துபோகிறவர்கள் ஆறு தப்படி நடந்தபோது, மாடுகளையும் கொழுத்த ஆட்டுக்கடாக்களையும் பலியி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பெட்டியைச் சுமந்துபோகிறவர்கள் ஆறு தப்படி நடந்தபோது, மாடுகளையும் கொழுத்த ஆட்டுக்கடாக்களையும் பலியி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சணல்நூல் ஏபோத்தைத் தரித்துக்கொண்டு, தன் முழுப் பலத்தோடும் கர்த்தருக்கு முன்பாக நடனம்பண்ண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தாவீதும், இஸ்ரவேல் சந்ததியார் அனைவரும் கர்த்தருடைய பெட்டியை கெம்பீர சத்தத்தோடும் எக்காள தொனியோடும் கொண்டு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தாவீதும், இஸ்ரவேல் சந்ததியார் அனைவரும் கர்த்தருடைய பெட்டியை கெம்பீர சத்தத்தோடும் எக்காள தொனியோடும் கொண்டு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শৌলের কন্যা মীখল জানালা দিয়ে তা দেখছিলেন| যখন প্রভুর পবিত্র সিন্দুক শহরে আনা হচ্ছিল তখন দায়ূ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ামনে লাফাচ্ছিলেন ও নাচছিলেন| তা দেখে মীখল দায়ূদের প্রতি বিরক্ত হলেন| তিনি ভাবলেন দায়ূ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কার মত আচরণ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বিত্র সিন্দুকের জন্য দায়ূদ একটা তাঁবু ফেললেন| ইস্রায়েলীয়রা প্রভুর পবিত্র সিন্দুককে তাঁব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রাখল| তারপর দায়ূদ প্রভুর সামনে হোমবলি এবং মঙ্গল নৈবেদ্য নিবেদ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হোমবলি এবং মঙ্গল নৈবেদ্য নিবেদন শেষ করে দায়ূদ সকলকে সর্বশক্তিমান প্রভুর নামে আশীর্বাদ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পর তিনি ইস্রায়েলের প্রত্যেক মহিলা এবং পুরুষকে একটা গোটা রুটি, কিস্মিসের পিঠে এবং খেজুর পি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তরণ করলেন| তারপর সকলে বাড়ী ফ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দায়ূদ বাড়ীর সকলকে আশীর্বাদ করতে গেলেন| শৌলের কন্যা মীখল তাঁর সামনে বেরিয়ে এলেন| মীখ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ইস্রায়েলের রাজা আজ নিজের প্রতি য়থোচিত সম্মান দেখান নি| আপনি আপনার দাসীদের সামনেই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োশাক খুলে ফেলেছেন| আপনি সেই বোকাদের মত আচরণ করলেন যারা নির্লজ্জভাবে নিজের পোশাক খুলে ফেল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দায়ূদ মীখলকে বললেন, “প্রভু বয়ং আমাকে মনোনীত করেছেন, তোমার পিতাকে বা তাঁর পরিবারে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নয়| প্রভু ইস্রায়েলের লোকদের জন্য আমাকে নেতারূপে মনোনীত করেছেন| তাই আমি তাঁর সামনে না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 এবং উত্সব পাল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ি এমন কাজও করব যা আরও বিড়ম্বনাদাযক| হতে পারে তুমি আমায় সম্মান করবে না| কিন্তু যে মেয়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তুমি বলছ, তারা আমার সম্পর্কে গর্বি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শৌলের কন্যা মীখলের কোন সন্তান ছিল না| তিনি নিঃসন্তান অবস্থায় মারা গ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ায়ূদ তার মনোনীত সৈন্যদের আবার ইস্রায়েলে জড় করলেন| তাদের সংখ্যা ছিল 30,000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দায়ূদ এবং তাঁর সৈন্যরা যিহূদার বালাতে গেলেন| এরপর তারা ঈশ্বরের পবিত্র সিন্দুককে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া থেকে জেরুশালেমে নিয়ে এলেন| লোকরা প্রভুর উপাসনার জন্য পবিত্র সিন্দুকের কাছে যেত|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ন্দুকটি প্রভুর সিংহাসনস্বরূপ| এর মাথায় করূবদূতদের মূর্ত্তিগুলি আছে| প্রভু এই দূতদের মাঝখানে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ব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ায়ূদের লোকরা পবিত্র সিন্দুকটিকে পাহাড়ের উপরিস্থিত অবীনাদবের বাড়ী থেকে বের করে ন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বিত্র সিন্দুকটিকে তারা এক নতুন শকটে রাখল| অবীনাদবের দুই পুত্র উষ এবং অহিযো সেই শক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ল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ভাবে তারা পবিত্র সিন্দুক পাহাড়ের ওপরে অবীনাদবের বাড়ী থেকে বের করে নিয়ে এসেছিল| উষ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ন্দুকের সঙ্গে সেই শকটে ছিল এবং অহিযো পবিত্র সিন্দুকের সামনে সামনে হাঁট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ায়ূদ এবং সব ইস্রায়েলীয়, প্রভুর সামনে নাচছিল এবং নানা বাদ্যযন্ত্র বাজাচ্ছিল| এদের মধ্যে বীণ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াকঢোল, খঞ্জনী, ঝাঁঝ করতাল এবং দেবদারু কাঠের বাদ্যয়ন্ত্রাদ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ায়ূদের লোকরা যখন নাখোনের শস্য মাড়াইয়ের উঠানের কাছে এল, তখন গরুগুলো হুমড়ি খেয়ে পড়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বিত্র সিন্দুক শকট থেকে পড়ে যাবার উপক্রম হল| উষ পবিত্র সিন্দুকটি ধর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প্রভু উষের প্রতি ক্রুদ্ধ হলেন এবং তাকে হত্যা করলেন|উষ যখন পবিত্র সিন্দুক ছুঁযেছিলো তখন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িন্দুকের প্রতি য়থোচিত সম্মান দেখায় নি| ঈশ্বরের পবিত্র সিন্দুকের পাশে উষ মার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উষকে মেরে ফেলেছিলেন বলে দায়ূদ ক্রুদ্ধ হয়েছিলেন| দায়ূদ সেই জায়গার নাম রাখলেন “পেরস উষ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জায়গাকে আজও পেরস উষ বল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ায়ূদ সেইদিন প্রভুকে ভীষণ ভয় পেয়েছিলেন| দায়ূদ বললেন, “এখন আমি কি করে ঈশ্বরের পবিত্র সিন্দু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নিয়ে আস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দায়ূদ পবিত্র সিন্দুকটিকে জেরুশালেমে নিয়ে গেলেন না| দায়ূদ পবিত্র সিন্দুকটিকে গাত থেকে ওবে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দোমের বাড়ীতে রাখলেন| দায়ূদ পবিত্র সিন্দুককে গাতীয ওবেদ ইদোমের বাড়ীতে নিয়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ওবেদ ইদোমের বাড়ীতে প্রভুর পবিত্র সিন্দুক তিন মাস ছিল| প্রভু ওবেদ ইদোম এবং তার পরিবারের সক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রে লোকরা দায়ূদকে বলল, “প্রভু ওবেদ ইদোমের পরিবার এবং তার সব কিছুকেই আশীর্বাদধন্য করেছেন|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িন্দুকটি তার বাড়ীতে ছিল|” তখন দায়ূদ সেখানে গিয়ে ঈশ্বরের পবিত্র সিন্দুক নিয়ে এলেন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 দায়ূদ প্রচণ্ড আনন্দিত ও উত্তেজিত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ারা প্রভুর পবিত্র সিন্দুক বয়ে নিয়ে যাচ্ছিল তারা ছ-পা এগিয়ে গিয়ে থেমে গেল, তখন দায়ূদ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ষাঁড় ও স্বাস্থ্য়বান বাছুরকে বলি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ায়ূদ প্রভুর সামনে তাঁর সর্বশক্তি দিয়ে নাচছিলেন| তিনি একটি রেশমের এফোদ প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দায়ূদ এবং সব ইস্রায়েলীয় সেদিন আনন্দে উত্তেজিত ছিলেন| তারা চিত্কার করতে করতে এবং শিঙা বাজ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জাতে প্রভুর পবিত্র সিন্দুক শহরে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2026-10-20T03:08:48Z</dcterms:created>
  <dcterms:modified xsi:type="dcterms:W3CDTF">2026-10-20T03:08:48Z</dcterms:modified>
  <dc:title>২ শমূয়েল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