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  <Override PartName="/ppt/slides/slide48.xml" ContentType="application/vnd.openxmlformats-officedocument.presentationml.slide+xml"/>
  <Override PartName="/ppt/notesSlides/notesSlide48.xml" ContentType="application/vnd.openxmlformats-officedocument.presentationml.notesSlide+xml"/>
  <Override PartName="/ppt/slides/slide49.xml" ContentType="application/vnd.openxmlformats-officedocument.presentationml.slide+xml"/>
  <Override PartName="/ppt/notesSlides/notesSlide49.xml" ContentType="application/vnd.openxmlformats-officedocument.presentationml.notesSlide+xml"/>
  <Override PartName="/ppt/slides/slide50.xml" ContentType="application/vnd.openxmlformats-officedocument.presentationml.slide+xml"/>
  <Override PartName="/ppt/notesSlides/notesSlide50.xml" ContentType="application/vnd.openxmlformats-officedocument.presentationml.notesSlide+xml"/>
  <Override PartName="/ppt/slides/slide51.xml" ContentType="application/vnd.openxmlformats-officedocument.presentationml.slide+xml"/>
  <Override PartName="/ppt/notesSlides/notesSlide51.xml" ContentType="application/vnd.openxmlformats-officedocument.presentationml.notesSlide+xml"/>
  <Override PartName="/ppt/slides/slide52.xml" ContentType="application/vnd.openxmlformats-officedocument.presentationml.slide+xml"/>
  <Override PartName="/ppt/notesSlides/notesSlide52.xml" ContentType="application/vnd.openxmlformats-officedocument.presentationml.notesSlide+xml"/>
  <Override PartName="/ppt/slides/slide53.xml" ContentType="application/vnd.openxmlformats-officedocument.presentationml.slide+xml"/>
  <Override PartName="/ppt/notesSlides/notesSlide53.xml" ContentType="application/vnd.openxmlformats-officedocument.presentationml.notesSlide+xml"/>
  <Override PartName="/ppt/slides/slide54.xml" ContentType="application/vnd.openxmlformats-officedocument.presentationml.slide+xml"/>
  <Override PartName="/ppt/notesSlides/notesSlide54.xml" ContentType="application/vnd.openxmlformats-officedocument.presentationml.notesSlide+xml"/>
  <Override PartName="/ppt/slides/slide55.xml" ContentType="application/vnd.openxmlformats-officedocument.presentationml.slide+xml"/>
  <Override PartName="/ppt/notesSlides/notesSlide55.xml" ContentType="application/vnd.openxmlformats-officedocument.presentationml.notesSlide+xml"/>
  <Override PartName="/ppt/slides/slide56.xml" ContentType="application/vnd.openxmlformats-officedocument.presentationml.slide+xml"/>
  <Override PartName="/ppt/notesSlides/notesSlide56.xml" ContentType="application/vnd.openxmlformats-officedocument.presentationml.notesSlide+xml"/>
  <Override PartName="/ppt/slides/slide57.xml" ContentType="application/vnd.openxmlformats-officedocument.presentationml.slide+xml"/>
  <Override PartName="/ppt/notesSlides/notesSlide57.xml" ContentType="application/vnd.openxmlformats-officedocument.presentationml.notesSlide+xml"/>
  <Override PartName="/ppt/slides/slide58.xml" ContentType="application/vnd.openxmlformats-officedocument.presentationml.slide+xml"/>
  <Override PartName="/ppt/notesSlides/notesSlide58.xml" ContentType="application/vnd.openxmlformats-officedocument.presentationml.notesSlide+xml"/>
  <Override PartName="/ppt/slides/slide59.xml" ContentType="application/vnd.openxmlformats-officedocument.presentationml.slide+xml"/>
  <Override PartName="/ppt/notesSlides/notesSlide59.xml" ContentType="application/vnd.openxmlformats-officedocument.presentationml.notesSlide+xml"/>
  <Override PartName="/ppt/slides/slide60.xml" ContentType="application/vnd.openxmlformats-officedocument.presentationml.slide+xml"/>
  <Override PartName="/ppt/notesSlides/notesSlide60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  <p:sldId id="306" r:id="rId53"/>
    <p:sldId id="307" r:id="rId54"/>
    <p:sldId id="308" r:id="rId55"/>
    <p:sldId id="309" r:id="rId56"/>
    <p:sldId id="310" r:id="rId57"/>
    <p:sldId id="311" r:id="rId58"/>
    <p:sldId id="312" r:id="rId59"/>
    <p:sldId id="313" r:id="rId60"/>
    <p:sldId id="314" r:id="rId61"/>
    <p:sldId id="315" r:id="rId62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slide" Target="slides/slide49.xml"/>
  <Relationship Id="rId52" Type="http://schemas.openxmlformats.org/officeDocument/2006/relationships/slide" Target="slides/slide50.xml"/>
  <Relationship Id="rId53" Type="http://schemas.openxmlformats.org/officeDocument/2006/relationships/slide" Target="slides/slide51.xml"/>
  <Relationship Id="rId54" Type="http://schemas.openxmlformats.org/officeDocument/2006/relationships/slide" Target="slides/slide52.xml"/>
  <Relationship Id="rId55" Type="http://schemas.openxmlformats.org/officeDocument/2006/relationships/slide" Target="slides/slide53.xml"/>
  <Relationship Id="rId56" Type="http://schemas.openxmlformats.org/officeDocument/2006/relationships/slide" Target="slides/slide54.xml"/>
  <Relationship Id="rId57" Type="http://schemas.openxmlformats.org/officeDocument/2006/relationships/slide" Target="slides/slide55.xml"/>
  <Relationship Id="rId58" Type="http://schemas.openxmlformats.org/officeDocument/2006/relationships/slide" Target="slides/slide56.xml"/>
  <Relationship Id="rId59" Type="http://schemas.openxmlformats.org/officeDocument/2006/relationships/slide" Target="slides/slide57.xml"/>
  <Relationship Id="rId60" Type="http://schemas.openxmlformats.org/officeDocument/2006/relationships/slide" Target="slides/slide58.xml"/>
  <Relationship Id="rId61" Type="http://schemas.openxmlformats.org/officeDocument/2006/relationships/slide" Target="slides/slide59.xml"/>
  <Relationship Id="rId62" Type="http://schemas.openxmlformats.org/officeDocument/2006/relationships/slide" Target="slides/slide60.xml"/>
  <Relationship Id="rId63" Type="http://schemas.openxmlformats.org/officeDocument/2006/relationships/presProps" Target="presProps.xml"/>
  <Relationship Id="rId64" Type="http://schemas.openxmlformats.org/officeDocument/2006/relationships/viewProps" Target="viewProps.xml"/>
  <Relationship Id="rId65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அந்நாளிலே தெபொராளும் அபினோகாமின் குமாரன் பாராக்கும் பாடினதாவது: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அந்நாளிலே தெபொராளும் அபினோகாமின் குமாரன் பாராக்கும் பாடினதாவது: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கர்த்தாவே, நீர் சேயீரிலிருந்து புறப்பட்டு, ஏதோமின் வெளியிலிருந்து நடந்துவருகையில், பூமி அதிர்ந்தது, வானம் சொரிந்தது, மேகங்களும் தண்ணீராய்ப் பொழிந்தது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கர்த்தாவே, நீர் சேயீரிலிருந்து புறப்பட்டு, ஏதோமின் வெளியிலிருந்து நடந்துவருகையில், பூமி அதிர்ந்தது, வானம் சொரிந்தது, மேகங்களும் தண்ணீராய்ப் பொழிந்தது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கர்த்தர் இஸ்ரவேலுக்காக நீதியைச் சரிக்கட்டினதினிமித்தமும், ஜனங்கள் மனப்பூர்வமாய்த் தங்களை ஒப்புக்கொடுத்ததினிமித்தமும் அவரை ஸ்தோத்திரியுங்கள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கர்த்தர் இஸ்ரவேலுக்காக நீதியைச் சரிக்கட்டினதினிமித்தமும், ஜனங்கள் மனப்பூர்வமாய்த் தங்களை ஒப்புக்கொடுத்ததினிமித்தமும் அவரை ஸ்தோத்திரியுங்கள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கர்த்தருக்கு முன்பாகப் பர்வதங்கள் கரைந்தது; இஸ்ரவேலின் தேவனாகிய கர்த்தருக்கு முன்பாக சீனாயும் கரைந்தது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ராஜாக்களே, கேளுங்கள்; அதிபதிகளே, செவிகொடுங்கள்; நான் கர்த்தரைப்பாடி இஸ்ரவேலின் தேவனாகிய கர்த்தரைக் கீர்த்தனம்பண்ணுவேன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ராஜாக்களே, கேளுங்கள்; அதிபதிகளே, செவிகொடுங்கள்; நான் கர்த்தரைப்பாடி இஸ்ரவேலின் தேவனாகிய கர்த்தரைக் கீர்த்தனம்பண்ணுவேன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ஆனாத்தின் குமாரனாகிய சம்காரின் நாட்களிலும், யாகேலின் நாட்களிலும், பெரும்பாதைகள் பாழாய்க் கிடந்தது; வழி நடக்கிறவர்கள் பக்கவழியாய் நடந்தார்கள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ஆனாத்தின் குமாரனாகிய சம்காரின் நாட்களிலும், யாகேலின் நாட்களிலும், பெரும்பாதைகள் பாழாய்க் கிடந்தது; வழி நடக்கிறவர்கள் பக்கவழியாய் நடந்தார்கள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தெபொராளாகிய நான் எழும்புமளவும், இஸ்ரவேலிலே நான் தாயாக எழும்புமளவும், கிராமங்கள் பாழாய்ப்போயின, இஸ்ரவேலின் கிராமங்கள் பாழாய்ப்போயின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தெபொராளாகிய நான் எழும்புமளவும், இஸ்ரவேலிலே நான் தாயாக எழும்புமளவும், கிராமங்கள் பாழாய்ப்போயின, இஸ்ரவேலின் கிராமங்கள் பாழாய்ப்போயின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நூதன தேவர்களைத் தெரிந்துகொண்டார்கள்; அப்பொழுது யுத்தம் வாசல்வரையும் வந்தது; இஸ்ரவேலிலே நாற்பதினாயிரம் பேருக்குள்ளே கேடகமும் ஈட்டியும் காணப்பட்டதுண்டோ?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நூதன தேவர்களைத் தெரிந்துகொண்டார்கள்; அப்பொழுது யுத்தம் வாசல்வரையும் வந்தது; இஸ்ரவேலிலே நாற்பதினாயிரம் பேருக்குள்ளே கேடகமும் ஈட்டியும் காணப்பட்டதுண்டோ?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ஜனங்களுக்குள்ளே தங்களை மனப்பூர்வமாய் ஒப்புக்கொடுத்த இஸ்ரவேலின் அதிபதிகளை என் இருதயம் நாடுகிறது; கர்த்தரை ஸ்தோத்திரியுங்கள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ஜனங்களுக்குள்ளே தங்களை மனப்பூர்வமாய் ஒப்புக்கொடுத்த இஸ்ரவேலின் அதிபதிகளை என் இருதயம் நாடுகிறது; கர்த்தரை ஸ்தோத்திரியுங்கள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வெள்ளைக் கழுதைகளின்மேல் ஏறுகிறவர்களே, நியாயஸ்தலத்தில் வீற்றிருக்கிறவர்களே, வழியில் நடக்கிறவர்களே, இதைப் பிரஸ்தாபியுங்கள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வெள்ளைக் கழுதைகளின்மேல் ஏறுகிறவர்களே, நியாயஸ்தலத்தில் வீற்றிருக்கிறவர்களே, வழியில் நடக்கிறவர்களே, இதைப் பிரஸ்தாபியுங்கள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தண்ணீர் மொண்டுகொள்ளும் இடங்களில் வில்வீரரின் இரைச்சலுக்கு நீங்கினவர்கள் அங்கே கர்த்தரின் நீதிநியாயங்களையும், அவர் இஸ்ரவேலிலுள்ள தமது கிராமங்களுக்குச் செய்த நீதிநியாயங்களையுமே பிரஸ்தாபப்படுத்துவார்கள்; அதுமுதல் கர்த்தரின் ஜனங்கள் ஒலிமுக வாசல்களிலே போய் இறங்குவார்கள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தண்ணீர் மொண்டுகொள்ளும் இடங்களில் வில்வீரரின் இரைச்சலுக்கு நீங்கினவர்கள் அங்கே கர்த்தரின் நீதிநியாயங்களையும், அவர் இஸ்ரவேலிலுள்ள தமது கிராமங்களுக்குச் செய்த நீதிநியாயங்களையுமே பிரஸ்தாபப்படுத்துவார்கள்; அதுமுதல் கர்த்தரின் ஜனங்கள் ஒலிமுக வாசல்களிலே போய் இறங்குவார்கள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தண்ணீர் மொண்டுகொள்ளும் இடங்களில் வில்வீரரின் இரைச்சலுக்கு நீங்கினவர்கள் அங்கே கர்த்தரின் நீதிநியாயங்களையும், அவர் இஸ்ரவேலிலுள்ள தமது கிராமங்களுக்குச் செய்த நீதிநியாயங்களையுமே பிரஸ்தாபப்படுத்துவார்கள்; அதுமுதல் கர்த்தரின் ஜனங்கள் ஒலிமுக வாசல்களிலே போய் இறங்குவார்கள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விழி, விழி, தெபொராளே, விழி, விழி, பாட்டுப்பாடு; பாராக்கே, எழும்பு; அபினோகாமின் குமாரனே, உன்னைச் சிறையாக்கினவர்களைச் சிறையாக்கிக் கொண்டுபோ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விழி, விழி, தெபொராளே, விழி, விழி, பாட்டுப்பாடு; பாராக்கே, எழும்பு; அபினோகாமின் குமாரனே, உன்னைச் சிறையாக்கினவர்களைச் சிறையாக்கிக் கொண்டுபோ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மீதியாயிருந்தவர்கள் ஜனத்தின் பிரபுக்களை ஆளும்படிசெய்தார்; கர்த்தர் எனக்குப் பராக்கிரமசாலிகளின் மேல் ஆளுகை தந்தார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மீதியாயிருந்தவர்கள் ஜனத்தின் பிரபுக்களை ஆளும்படிசெய்தார்; கர்த்தர் எனக்குப் பராக்கிரமசாலிகளின் மேல் ஆளுகை தந்தார்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அமலேக்குக்கு விரோதமாக இவர்களுடைய வேர் எப்பிராயீமிலிருந்து துளிர்த்தது; உன் ஜனங்களுக்குள்ளே பென்யமீன் மனுஷர் உனக்குப் பின்சென்றார்கள்; மாகீரிலிருந்து அதிபதிகளும், செபுலோனிலிருந்து எழுதுகோலைப் பிடிக்கிறவர்களும் இறங்கிவந்தார்கள்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அமலேக்குக்கு விரோதமாக இவர்களுடைய வேர் எப்பிராயீமிலிருந்து துளிர்த்தது; உன் ஜனங்களுக்குள்ளே பென்யமீன் மனுஷர் உனக்குப் பின்சென்றார்கள்; மாகீரிலிருந்து அதிபதிகளும், செபுலோனிலிருந்து எழுதுகோலைப் பிடிக்கிறவர்களும் இறங்கிவந்தார்கள்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இசக்காரின் பிரபுக்களும் தெபொராளோடே இருந்தார்கள்; பாராக்கைப்போல இசக்கார் மனுஷரும் பள்ளத்தாக்கில் கால்நடையாய் அனுப்பப்பட்டுப் போனார்கள்; ரூபனின் பிரிவினைகளால் உண்டான இருதயத்தின் நினைவுகள் மிகுதி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இசக்காரின் பிரபுக்களும் தெபொராளோடே இருந்தார்கள்; பாராக்கைப்போல இசக்கார் மனுஷரும் பள்ளத்தாக்கில் கால்நடையாய் அனுப்பப்பட்டுப் போனார்கள்; ரூபனின் பிரிவினைகளால் உண்டான இருதயத்தின் நினைவுகள் மிகுதி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மந்தைகளின் சத்தத்தைக் கேட்க, நீ தொழுவங்களின் நடுவே இருந்துவிட்டதென்ன? ரூபனின் பிரிவினைகளால் மனோவிசாரங்கள் மிகுதி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மந்தைகளின் சத்தத்தைக் கேட்க, நீ தொழுவங்களின் நடுவே இருந்துவிட்டதென்ன? ரூபனின் பிரிவினைகளால் மனோவிசாரங்கள் மிகுதி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கீலேயாத் மனுஷர் யோர்தானுக்கு அக்கரையிலே இருந்துவிட்டார்கள்; தாண் மனுஷர் கப்பல்களில் தங்கியிருந்ததென்ன? ஆசேர் மனுஷர் கடற்கரையிலே தங்கி, தங்கள் குடாக்களில் தாபரித்தார்கள்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கீலேயாத் மனுஷர் யோர்தானுக்கு அக்கரையிலே இருந்துவிட்டார்கள்; தாண் மனுஷர் கப்பல்களில் தங்கியிருந்ததென்ன? ஆசேர் மனுஷர் கடற்கரையிலே தங்கி, தங்கள் குடாக்களில் தாபரித்தார்கள்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செபுலோனும் நப்தலியும் போர்க்களத்து முனையிலே தங்கள் உயிரை எண்ணாமல் மரணத்துக்குத் துணிந்து நின்றார்கள்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செபுலோனும் நப்தலியும் போர்க்களத்து முனையிலே தங்கள் உயிரை எண்ணாமல் மரணத்துக்குத் துணிந்து நின்றார்கள்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ராஜாக்கள் வந்து யுத்தம்பண்ணினார்கள்; அப்பொழுது கானானியரின் ராஜாக்கள் மெகிதோவின் தண்ணீர் அருகான தானாக்கிலே யுத்தம்பண்ணினார்கள்; அவர்களுக்குத் திரவியக்கொள்ளை கிடைக்கவில்லை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ராஜாக்கள் வந்து யுத்தம்பண்ணினார்கள்; அப்பொழுது கானானியரின் ராஜாக்கள் மெகிதோவின் தண்ணீர் அருகான தானாக்கிலே யுத்தம்பண்ணினார்கள்; அவர்களுக்குத் திரவியக்கொள்ளை கிடைக்கவில்லை.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வானத்திலிருந்து யுத்தம் உண்டாயிற்று; நட்சத்திரங்கள் தங்கள் அயனங்களிலிருந்து சிசெராவோடே யுத்தம் பண்ணின.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கீசோன் நதி, பூர்வநதியாகிய கீசோன் நதியே, அவர்களை அடித்துக்கொண்டுபோயிற்று; என் ஆத்துமாவே, நீ பலவான்களை மிதித்தாய்.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கீசோன் நதி, பூர்வநதியாகிய கீசோன் நதியே, அவர்களை அடித்துக்கொண்டுபோயிற்று; என் ஆத்துமாவே, நீ பலவான்களை மிதித்தாய்.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அப்பொழுது குதிரைகளின் குளம்புகள்; பாய்ச்சலினாலே, பலவான்களின் பாய்ச்சலினாலேயே, பிளந்துபோயின.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மேரோசைச் சபியுங்கள்; அதின் குடிகளைச் சபிக்கவே சபியுங்கள் என்று கர்த்தருடைய தூதனானவர் சொல்லுகிறார்; அவர்கள் கர்த்தர் பட்சத்தில் துணைநிற்க வரவில்லை; பராக்கிரமசாலிகளுக்கு விரோதமாய் அவர்கள் கர்த்தர் பட்சத்தில் துணை நிற்க வரவில்லையே.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மேரோசைச் சபியுங்கள்; அதின் குடிகளைச் சபிக்கவே சபியுங்கள் என்று கர்த்தருடைய தூதனானவர் சொல்லுகிறார்; அவர்கள் கர்த்தர் பட்சத்தில் துணைநிற்க வரவில்லை; பராக்கிரமசாலிகளுக்கு விரோதமாய் அவர்கள் கர்த்தர் பட்சத்தில் துணை நிற்க வரவில்லையே.]]></a:t>
            </a:r>
          </a:p>
        </p:txBody>
      </p:sp>
    </p:spTree>
  </p:cSld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ஸ்திரீகளுக்குள்ளே கேனியனான ஏபேரின் மனைவியாகிய யாகேல் ஆசீர்வதிக்கப்பட்டவள், கூடாரத்தில் வாசமாயிருக்கிற ஸ்திரீகளுக்குள்ளே அவள் ஆசீர்வதிக்கப்பட்டவளே.]]></a:t>
            </a:r>
          </a:p>
        </p:txBody>
      </p:sp>
    </p:spTree>
  </p:cSld>
</p:notes>
</file>

<file path=ppt/notesSlides/notesSlide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தண்ணீரைக் கேட்டான், பாலைக்கொடுத்தாள்; ராஜாக்களின் கிண்ணியிலே வெண்ணெயைக் கொண்டு வந்து கொடுத்தாள்.]]></a:t>
            </a:r>
          </a:p>
        </p:txBody>
      </p:sp>
    </p:spTree>
  </p:cSld>
</p:notes>
</file>

<file path=ppt/notesSlides/notesSlide4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தண்ணீரைக் கேட்டான், பாலைக்கொடுத்தாள்; ராஜாக்களின் கிண்ணியிலே வெண்ணெயைக் கொண்டு வந்து கொடுத்தாள்.]]></a:t>
            </a:r>
          </a:p>
        </p:txBody>
      </p:sp>
    </p:spTree>
  </p:cSld>
</p:notes>
</file>

<file path=ppt/notesSlides/notesSlide4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தன் கையால் ஆணியையும், தன் வலதுகையால் தொழிலாளரின் கத்தியையும் பிடித்து, சிசெராவை அடித்தாள்; அவன் நெறியில் உருவக்கடாவி, அவன் தலையை உடைத்துப்போட்டாள்.]]></a:t>
            </a:r>
          </a:p>
        </p:txBody>
      </p:sp>
    </p:spTree>
  </p:cSld>
</p:notes>
</file>

<file path=ppt/notesSlides/notesSlide5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தன் கையால் ஆணியையும், தன் வலதுகையால் தொழிலாளரின் கத்தியையும் பிடித்து, சிசெராவை அடித்தாள்; அவன் நெறியில் உருவக்கடாவி, அவன் தலையை உடைத்துப்போட்டாள்.]]></a:t>
            </a:r>
          </a:p>
        </p:txBody>
      </p:sp>
    </p:spTree>
  </p:cSld>
</p:notes>
</file>

<file path=ppt/notesSlides/notesSlide5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அவள் கால் அருகே அவன் மடங்கி விழுந்துகிடந்தான், அவள் கால் அருகே மடங்கி விழுந்தான்; அவன் எங்கே மடங்கி விழுந்தானோ அங்கே மடிந்து கிடந்தான்.]]></a:t>
            </a:r>
          </a:p>
        </p:txBody>
      </p:sp>
    </p:spTree>
  </p:cSld>
</p:notes>
</file>

<file path=ppt/notesSlides/notesSlide5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அவள் கால் அருகே அவன் மடங்கி விழுந்துகிடந்தான், அவள் கால் அருகே மடங்கி விழுந்தான்; அவன் எங்கே மடங்கி விழுந்தானோ அங்கே மடிந்து கிடந்தான்.]]></a:t>
            </a:r>
          </a:p>
        </p:txBody>
      </p:sp>
    </p:spTree>
  </p:cSld>
</p:notes>
</file>

<file path=ppt/notesSlides/notesSlide5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சிசெராவின் தாய் ஜன்னலில் நின்று பலகணிவழியாய்ப் பார்த்துக்கொண்டிருந்து: அவனுடைய ரதம் வராமல் பிந்திப்போனதென்ன? அவனுடைய ரதங்களின் ஓட்டம் தாமதிக்கிறதென்ன என்று புலம்பினாள்.]]></a:t>
            </a:r>
          </a:p>
        </p:txBody>
      </p:sp>
    </p:spTree>
  </p:cSld>
</p:notes>
</file>

<file path=ppt/notesSlides/notesSlide5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சிசெராவின் தாய் ஜன்னலில் நின்று பலகணிவழியாய்ப் பார்த்துக்கொண்டிருந்து: அவனுடைய ரதம் வராமல் பிந்திப்போனதென்ன? அவனுடைய ரதங்களின் ஓட்டம் தாமதிக்கிறதென்ன என்று புலம்பினாள்.]]></a:t>
            </a:r>
          </a:p>
        </p:txBody>
      </p:sp>
    </p:spTree>
  </p:cSld>
</p:notes>
</file>

<file path=ppt/notesSlides/notesSlide5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அவளுடைய நாயகிகளில் புத்திசாலிகள் அவளுக்கு உத்தரவு சொன்னதுமன்றி, அவள் தானும் தனக்கு மறுமொழியாக:]]></a:t>
            </a:r>
          </a:p>
        </p:txBody>
      </p:sp>
    </p:spTree>
  </p:cSld>
</p:notes>
</file>

<file path=ppt/notesSlides/notesSlide5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அவர்கள் கொள்ளையைக் கண்டு பிடிக்கவில்லையோ, அதைப் பங்கிடவேண்டாமோ, ஆளுக்கு இரண்டொரு பெண்களையும், சிசெராவுக்குக் கொள்ளையிட்ட பலவருணமான ஆடைகளையும், கொள்ளையிட்ட பலவருணமான சித்திரத் தையலாடைகளையும், கொள்ளையிட்டவர்களின் கழுத்துக்கு இருபுறமும் பொருந்தும் சித்திரத்தையலுள்ள பலவருணமான ஆடையையும் கொடுக்கவேண்டாமோ என்றாள்.]]></a:t>
            </a:r>
          </a:p>
        </p:txBody>
      </p:sp>
    </p:spTree>
  </p:cSld>
</p:notes>
</file>

<file path=ppt/notesSlides/notesSlide5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அவர்கள் கொள்ளையைக் கண்டு பிடிக்கவில்லையோ, அதைப் பங்கிடவேண்டாமோ, ஆளுக்கு இரண்டொரு பெண்களையும், சிசெராவுக்குக் கொள்ளையிட்ட பலவருணமான ஆடைகளையும், கொள்ளையிட்ட பலவருணமான சித்திரத் தையலாடைகளையும், கொள்ளையிட்டவர்களின் கழுத்துக்கு இருபுறமும் பொருந்தும் சித்திரத்தையலுள்ள பலவருணமான ஆடையையும் கொடுக்கவேண்டாமோ என்றாள்.]]></a:t>
            </a:r>
          </a:p>
        </p:txBody>
      </p:sp>
    </p:spTree>
  </p:cSld>
</p:notes>
</file>

<file path=ppt/notesSlides/notesSlide5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அவர்கள் கொள்ளையைக் கண்டு பிடிக்கவில்லையோ, அதைப் பங்கிடவேண்டாமோ, ஆளுக்கு இரண்டொரு பெண்களையும், சிசெராவுக்குக் கொள்ளையிட்ட பலவருணமான ஆடைகளையும், கொள்ளையிட்ட பலவருணமான சித்திரத் தையலாடைகளையும், கொள்ளையிட்டவர்களின் கழுத்துக்கு இருபுறமும் பொருந்தும் சித்திரத்தையலுள்ள பலவருணமான ஆடையையும் கொடுக்கவேண்டாமோ என்றாள்.]]></a:t>
            </a:r>
          </a:p>
        </p:txBody>
      </p:sp>
    </p:spTree>
  </p:cSld>
</p:notes>
</file>

<file path=ppt/notesSlides/notesSlide5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கர்த்தாவே, உம்மைப் பகைக்கிற யாவரும் இப்படியே அழியக்கடவர்கள்; யாவரும் இப்படியே அழியக்கடவர்கள்; அவரில் அன்புகூருகிறவர்களோ, வல்லமையோடே உதிக்கிற சூரியனைப்போல இருக்கக்கடவர்கள் என்று பாடினார்கள். பின்பு தேசம் நாற்பது வருஷம் அமைதலாயிருந்தது.]]></a:t>
            </a:r>
          </a:p>
        </p:txBody>
      </p:sp>
    </p:spTree>
  </p:cSld>
</p:notes>
</file>

<file path=ppt/notesSlides/notesSlide6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கர்த்தாவே, உம்மைப் பகைக்கிற யாவரும் இப்படியே அழியக்கடவர்கள்; யாவரும் இப்படியே அழியக்கடவர்கள்; அவரில் அன்புகூருகிறவர்களோ, வல்லமையோடே உதிக்கிற சூரியனைப்போல இருக்கக்கடவர்கள் என்று பாடினார்கள். பின்பு தேசம் நாற்பது வருஷம் அமைதலாயிருந்தது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99100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5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6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7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8.xml"/>
</Relationships>

</file>

<file path=ppt/slides/_rels/slide4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9.xml"/>
</Relationships>

</file>

<file path=ppt/slides/_rels/slide5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0.xml"/>
</Relationships>

</file>

<file path=ppt/slides/_rels/slide5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1.xml"/>
</Relationships>

</file>

<file path=ppt/slides/_rels/slide5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2.xml"/>
</Relationships>

</file>

<file path=ppt/slides/_rels/slide5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3.xml"/>
</Relationships>

</file>

<file path=ppt/slides/_rels/slide5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4.xml"/>
</Relationships>

</file>

<file path=ppt/slides/_rels/slide5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5.xml"/>
</Relationships>

</file>

<file path=ppt/slides/_rels/slide5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6.xml"/>
</Relationships>

</file>

<file path=ppt/slides/_rels/slide5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7.xml"/>
</Relationships>

</file>

<file path=ppt/slides/_rels/slide5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8.xml"/>
</Relationships>

</file>

<file path=ppt/slides/_rels/slide5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9.xml"/>
</Relationships>

</file>

<file path=ppt/slides/_rels/slide6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0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িচারকর্ত্তৃগণ : 5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যেদিন ইস্রায়েলবাসীরা সীষরাকে পরাজিত করলো, সে দিন দবোরা আর অবীনোযমের পুত্র বারক এই গানট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িচারকর্ত্তৃগণ : 5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েয়েছিল: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িচারকর্ত্তৃগণ : 5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হে প্রভু, তুমি সেয়ীর থেকে এসেছিলে| তোমার অভিযান ইদোম দেশ থেকে শুরু হয়েছিল| তোমার পদপাতে কেঁপ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িচারকর্ত্তৃগণ : 5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উঠেছিল পৃথিবী| আকাশ থেকে অঝোরে বৃষ্টি পড়ছিল| মেঘরা ঝরিযে ছিল জল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িচারকর্ত্তৃগণ : 5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ইস্রায়েলের লোকরা যুদ্ধের প্রস্তুতি করল| তারা স্বেচ্ছায যুদ্ধক্ষেত্রে যেতে চাইল| প্রভুর নাম ধন্য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িচারকর্ত্তৃগণ : 5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হোক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িচারকর্ত্তৃগণ : 5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প্রভু, সীনয় পর্বতের ঈশ্বরের সামনে, প্রভু, ইস্রায়েলের ঈশ্বরের সামনে পর্বতমালা কেঁপে উঠেছিল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িচারকর্ত্তৃগণ : 5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রাজারা সকলে শোন, শাসকরা মন দিয়ে শোন| আমি, আমিই প্রভুর উদ্দেশ্যে গান গাইব, ইস্রায়েলের ঈশ্বর ও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িচারকর্ত্তৃগণ : 5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ভুর উদ্দেশ্যে গানটি গাইব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িচারকর্ত্তৃগণ : 5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অনাতের পুত্র শম্গর এবং যাযেলের সমযে সমস্ত রাজপথ জনমানবহীন| বণিকরা এবং পথিকরা অন্য পথ দিয়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িচারকর্ত্তৃগণ : 5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াযাত করত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িচারকর্ত্তৃগণ : 5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সেখানে কোন সৈন্য ছিল না| দবোরা যতদিন তুমি ইস্রায়েলের মা হয়ে আসো নি ততদিন ইস্রায়েলে কোন সৈন্য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িচারকর্ত্তৃগণ : 5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ছিল না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িচারকর্ত্তৃগণ : 5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ঈশ্বর নতুন নেতাদের নির্বাচন করেছিলেন| তারা নগরের প্রবেশদ্বারে যুদ্ধে রত ছিল| ইস্রায়েলে 40,000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িচারকর্ত্তৃগণ : 5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সৈন্য ছিল| তাদের মধ্যে কেউ একটাও ঢাল অথবা বর্শা খুঁজে পায় নি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িচারকর্ত্তৃগণ : 5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আমার হৃদয় ইস্রায়েলের সেই সেনাপতিদের সঙ্গে রযেছে, যারা স্বেচ্ছায যুদ্ধে গিয়েছিল| প্রভুর নাম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িচারকর্ত্তৃগণ : 5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ধন্য হোক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িচারকর্ত্তৃগণ : 5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তোমরা যারা সাদা গর্দভের পিঠে চড়ে কম্বলের জিনে বসে আছো এবং যারা রাস্তায় হাঁটো, তারা এ সম্বন্ধ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িচারকর্ত্তৃগণ : 5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ান কর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িচারকর্ত্তৃগণ : 5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পশুরা যেখানে জল পান করে সেই চৌবাচ্চায শুনি রণদামামার মহাসঙ্গীত ধ্বনি| লোকরা গায প্রভু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িচারকর্ত্তৃগণ : 5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িজয়গীতি, ইস্রায়েলে তাঁর সৈন্যের জয় গৌরব গীতি যখন তাঁরই বাহিনী নগরদ্বারে করেছে যুদ্ধ আর তাদের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িচারকর্ত্তৃগণ : 5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েবল শোন জয় জয়কার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িচারকর্ত্তৃগণ : 5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জাগো হে মা দবোরা, জেগে ওঠো, গাও গান! বারক তুমিও জাগো| হে অবীনোযমের পুত্র তোমার শত্রুদিগকে বন্দ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িচারকর্ত্তৃগণ : 5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রো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িচারকর্ত্তৃগণ : 5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তারপর তিনি ইস্রায়েলে যারা বেঁচে আছে তাদের শক্তিমান লোকদের বিজয়ী করলেন| প্রভু আমায় য়োদ্ধাদে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িচারকর্ত্তৃগণ : 5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ওপর শাসন করতে দিলে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িচারকর্ত্তৃগণ : 5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অমালেকদের পাহাড়ী দেশ হতে ইফ্রয়িমের লোকরা এসেছিল| হে বিন্যামীন, তারা তোমায় ও তোমার লোকদের এব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িচারকর্ত্তৃগণ : 5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াখীর পরিবার থেকে আসা অধ্যক্ষগণকে অনুসরণ করেছিল| হে সবূলূন তোমার নেতারা সেনাপতির দণ্ড নিয়ে এসেছিল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িচারকর্ত্তৃগণ : 5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ইষাখরের নেতারা দবোরার সঙ্গে ছিল| ইষাখরের লোকরা বারকের প্রতি বিশ্বস্ত ছিল| দেখ, ঐ লোকরা কুচকাওযাজ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িচারকর্ত্তৃগণ : 5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রে উপত্যকায নামছে| রূবেণ, তোমার সেনাদলে প্রচুর সাহসী সৈন্য আছ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িচারকর্ত্তৃগণ : 5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তবে কেন তোমাদের মেষপালের আশেপাশে বসে রয়েছ? রূবেণ তোমার সাহসী সেনারা যুদ্ধ সম্পর্কে এত চিন্ত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িচারকর্ত্তৃগণ : 5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রেছিল| তবু কেন তারা বাড়ীতে বসে মেষপালকের বাঁশীর বাজনা শোনে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িচারকর্ত্তৃগণ : 5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যর্দন নদীর ওপারে গিলিয়দবাসী তাঁবুতেই বসে ছিল| এবং তোমার দান এর লোকরা, কেন জাহাজের আশেপাশ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িচারকর্ত্তৃগণ : 5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সেছিল? আশের গোষ্ঠী সাগরের তীরে নিরাপদ বন্দরে মনের মতন করে তাঁবু গেড়েছিল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িচারকর্ত্তৃগণ : 5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কিন্তু সমস্ত সবূলূনবাসী, নপ্তালি অধিবাসী পাহাড়ের গায়ে জীবনের বাজী রেখে প্রত্যেকে মহাসংগ্রাম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িচারকর্ত্তৃগণ : 5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েতেছিল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িচারকর্ত্তৃগণ : 5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কনানের রাজারা যুদ্ধে এলেন, তানক শহরে মগিদ্দোর জলের ধারে যুদ্ধ চলল, তবু কোন সম্পদ না নিয়ে তাঁর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িচারকর্ত্তৃগণ : 5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ঘরে ফিরলে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িচারকর্ত্তৃগণ : 5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আকাশের যত তারা, নিজ নিজ পথ হতে মেতেছিল যুদ্ধে সেদিন সীষরার বিরুদ্ধ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িচারকর্ত্তৃগণ : 5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প্রাচীন কালের কীশন নদী সীষরার সৈন্যবাহিনীকে ভাসিযে নিয়ে গিয়েছিল| হে আমার আত্মা, শক্তির সঙ্গ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িচারকর্ত্তৃগণ : 5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েরিয়ে এস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িচারকর্ত্তৃগণ : 5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অশ্ব ক্ষুরের আঘাতে মাটি কেঁপে ওঠে| সীষরার পরাক্রমী অশ্বরা সব ছুটে যাও, ছুটে যাও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িচারকর্ত্তৃগণ : 5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প্রভুর দূত বলল, “মেরোস শহরকে অভিশাপ দাও| তার শহরবাসীদের অভিশাপ দাও| কারণ তারা সৈন্যবাহিনী নিয়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িচারকর্ত্তৃগণ : 5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ভুকে সাহায্য করতে আসে নি|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িচারকর্ত্তৃগণ : 5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কেনীয় হেবরের পত্নী - যাযেল তার নাম| সর্বোত্তমা মহীযসী নারী, প্রণাম তারে প্রণাম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িচারকর্ত্তৃগণ : 5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সীষরা চাইল জল; জল নয়, যাযেল তাকে দুধের পাত্র এগিয়ে দিল| রাজারই পক্ষে মানায তেমন পাত্র| তাত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িচারকর্ত্তৃগণ : 5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্ষীর ননী সাজিযে দিল যাযেল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িচারকর্ত্তৃগণ : 5]]>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যাযেল তার হাত বাড়ালো, তাঁবু খাটানোর গোঁজ হাতে পেলো| ডান হাত বাড়ালে কর্মকারের হাতুড়ি উঠে এলো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িচারকর্ত্তৃগণ : 5]]>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তারপর সে সীষরার মস্তকে আঘাত হানল| সে হাতুড়ির আঘাতে তার কপালের দুই পাশের মধ্য দিয়ে একটা ছিদ্র করল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িচারকর্ত্তৃগণ : 5]]>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যাযেলের পায়ে মাথা গুঁজে দিয়ে পড়ে গেল সীষরা| ভূতলশাযিত হয়ে মৃত্যুর কোলে ঢলে পড়ল এক চরম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িচারকর্ত্তৃগণ : 5]]>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িপর্য়য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িচারকর্ত্তৃগণ : 5]]>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সীষরার মা জানালা থেকে উঁকি দেয| সীষরার মা পর্দা সরিয়ে তাকায আর কাঁদে, “সীষরার রথ ফিরতে দেরী কর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িচারকর্ত্তৃগণ : 5]]></a:t>
            </a: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েন? কেন আমি এখন অবধি তার মালগাড়ীর শব্দ শুনছি না?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িচারকর্ত্তৃগণ : 5]]></a:t>
            </a: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তার প্রজ্ঞাবতী দাসী উত্তর দিল, ব্যাকুলা মাযের দেখ এই দুর্গতি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িচারকর্ত্তৃগণ : 5]]></a:t>
            </a: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দাসীটি বলল, “আমি নিশ্চিত তারা যুদ্ধে জিতেছে, এবং এখন তারা তাদের লুটের প্রচুর দ্রব্যসামগ্র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িচারকর্ত্তৃগণ : 5]]></a:t>
            </a: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নিজেদের মধ্যে ভাগ করছে| প্রত্যেক সৈন্য নেবে দু একটি করে রমণী এবং বিজয়ী সীষরা হয়তো পরবার জন্য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িচারকর্ত্তৃগণ : 5]]></a:t>
            </a:r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ু-একটি রঙীন সুতোর কাজ করা পোশাক পাবে|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িচারকর্ত্তৃগণ : 5]]></a:t>
            </a:r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ওগো প্রভু, যেন এভাবেই মরে তোমার শত্রুরা| যারা তোমায় ভালবাসে তারা যেন প্রভাত সূর্য়সম শক্ত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িচারকর্ত্তৃগণ : 5]]></a:t>
            </a:r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অর্জন করে|এইভাবেই 40 বছর সে দেশে শান্তি বিরাজ করছিল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িচারকর্ত্তৃগণ : 5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48">
  <a:themeElements>
    <a:clrScheme name="Theme48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48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48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60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2026-10-20T07:53:47Z</dcterms:created>
  <dcterms:modified xsi:type="dcterms:W3CDTF">2026-10-20T07:53:47Z</dcterms:modified>
  <dc:title>বিচারকর্ত্তৃগণ : 5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