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ர் சொன்னது: ஒரு மனுஷக்கு இரண்டு குமாரர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அவன் செலவழித்தபின்பு, அந்த தேசத்திலே கொடிய பஞ்சமுண்டாயிற்று. அப்பொழுது அவன் குறைவுபடத்தொடங்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அவன் செலவழித்தபின்பு, அந்த தேசத்திலே கொடிய பஞ்சமுண்டாயிற்று. அப்பொழுது அவன் குறைவுபடத்தொடங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ொழுத்த கன்றைக் கொண்டுவந்து அடியுங்கள். நாம் புசித்து, சந்தோஷமாயிருப்ப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ொழுத்த கன்றைக் கொண்டுவந்து அடியுங்கள். நாம் புசித்து, சந்தோஷமாயிருப்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ஆயக்காரரும் பாவிகளும் அவருடைய வசனங்களைக் கேட்கும்படி அவரிடத்தில் வந்து சேர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ஊழியக்காரரில் ஒருவனை அழைத்து: இதென்ன என்று விசார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சொன்ன உவமையாவ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ધારોકે તમારામાંના કોઈ એક પાસે 100 ઘેટાં છે, પણ તેઓમાનું એક ખોવાઇ જાય છે. પછી તે બીજા 99 ઘે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ાં મૂકીને ખોવાયેલા ઘેટાંને શોધવા નીકળશે. તે માણસ જ્યાં સુધી તે ખોવાયેલું ઘેટું પાછું નહિ મળ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તેની શોધ ચાલુ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જ્યારે તે ઘેટાંને શોધી કાઢે છે ત્યારે તે ખૂબ ખુશ થાય છે. તે માણસ તે ઘેટાંને તેના ખભે બેસ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ઘેર લઈ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તેના મિત્રો અને પાડોશીઓ પાસે જાય છે અને તેઓને કહે છે; ‘મારી સાથે આનંદ કરો, કારણ કે મને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વાયેલું ઘેટું જડ્ય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જ પ્રમાણે , હું તમને કહું છું, જ્યારે એક પાપી પસ્તાવો કરે છે ત્યારે આકાશમાં વધારે આનંદ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99 સારા લોકો જેમને પસ્તાવો કરવાની જરૂર નથી તેઓનાં કરતાં જો એક પાપી પસ્તાવો કરે છે તો તેથી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ધારોકે એક સ્ત્રી પાસે દસ ચાંદીના સિક્કા છે, પણ તે તેઓમાંનો એક ખોવાઇ જાય છે. તે સ્ત્રી દીવો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 સાફ કરશે. જ્યાં સુધી તે સિક્કો નહિ મળે ત્યાં સુધી તે કાળજીપૂર્વક તેની શોધ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જ્યારે તેને ખોવાયેલો સિક્કો જડે છે, ત્યારે તે તેના મિત્રો અને પડોશીઓને બોલાવશે અ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, ‘મારી સાથે આનંદ કરો કારણ કે મને મારો ખોવાએલો સિક્કો જડી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જ પ્રમાણે, જ્યારે એક પાપી પસ્તાવો કરે છે ત્યારે દેવના દૂતો આનંદ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ઈસુએ કહ્યું, “એક માણસને બે દીકર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ાના દીકરાએ તેના પિતાને કહ્યું કે, ‘પિતા, મને સંપતિનો મારો ભાગ આપ!’ તેથી પિતાએ તેના બ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ઓને મિલકત વહેંચ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પછી તે નાનો દીકરો તેની પાસે જે બધું હતું તે ભેગું કરીને ચાલ્યો ગયો. તે દૂર દૂર બીજા એક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ો ગયો. ત્યાં તે દીકરાએ તેના પૈસા મૂર્ખની જેમ વેડફ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તેની પાસે જે બધું હતું તે ખર્ચી નાખ્યું. તે પછી તરત જ, જમીન વેરાન થઈ ગઇ અને વરસાદ પડ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તે દેશમાં કોઈ પણ જગ્યાએ પૂરતું ખાવાનું ન હતું. તે દીકરો ભૂખ્યો હતો અને તેને પૈસાની જરુંર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તે કામ શોધવા ગયો અને તે દેશમાં તે લોકોમાંના એક માણસને ત્યાં તેને કામ મળ્યું. તે માણસ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ખેતરમાં ભૂંડો ચરાવવા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છોકરો એટલો બધો ભૂખ્યો હતો કે જે ખોરાક ભૂંડો ખાતા હતા તે ખાવાની તેને ઈચ્છા થઈ. પરંતુ કો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ે તેને કંઈ પણ આપ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ે છોકરાએ અનુભવ્યું કે તે ઘણો મૂર્ખ હતો. તેણે વિચાર્યુ, ‘મારા પિતાને ઘરે બધા નોકરો પાસે પુષ્ક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નું છે, પણ હું અહીં ભૂખે મરું છું કારણ કે મારી પાસે કશુંય ખા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અહીંથી ઊઠીને મારા પિતા પાસે જઇશ. હું તેને કહીશ: પિતા, મેં દેવ સામે અને તારી સામે પાપ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તારો દીકરો કહેવડાવવાને યોગ્ય નથી. પરંતુ મને તારા નોકરોમાંનો એકના જેવો ગણ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તે છોકરો દેશ છોડીને તેના પિતા પાસે ગયો.“જ્યારે તે દીકરો તો ઘણો દૂર હતો એટલામાં, તેના પિત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આવતા જોયો. તેના દીકરા માટે પિતા દુ:ખી થયો. તેથી તે તેના તરફ દોડ્યો તે તેને ભેટ્યો અને પુત્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ૂમીઓ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ુત્રએ કહ્યું, ‘પિતા, મેં આકાશ સામે અને તારી સામે પાપ કર્યુ છે. હું તારો દીકરો કહેવાવાને જેટ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ો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ણ પિતાએ નોકરોને કહ્યું, “જલદી કરો! સારામાં સારાં કપડાં લાવો અને તેને પહેરાવો. અને તેની આંગળ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ંટી પહેરાઓ અને પગમાં જોડા પહેર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ક માતેલું વાછરડું લાવો. આપણે તેને કાપીશું અને આપણી પાસે પુષ્કળ ખોરાક થશે. પછી આપણે મિજબ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ઘણા કર ઉઘરાવનારાઓ અને પાપી લોકો ઈસુને ધ્યાનથી સાંભળવા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રો દીકરો મરી ગયો હતો, પણ હવે તે ફરીથી જીવતો થયો છે! તે ખોવાઇ ગયો હતો, પણ હમણા તે જડ્યો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ઓએ મોટી મિજબાન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ફરોશીઓ તથા શાસ્ત્રીઓએ ફરિયાદ કરવાની શરુંઆત કરી. “જુઓ! આ માણસ (ઈસુ) પાપીઓને આવકાર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સાથે ખાય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મોટો દીકરો ખેતરમાં હતો. તે ત્યાંથી આવતાં ઘર નજીક આવી પહોંચ્યો. તેણે સંગીત અને નૃત્યનો અવ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મોટા દીકરાએ નોકરમાંથી એકને બોલાવીને પૂછયું; ‘આ બધું શું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ઈસુએ તેઓને આ વાર્તા કહ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નોકરે કહ્યું; ‘તારો ભાઈ પાછો આવ્યો છે. તારા પિતાએ મોટું વાછરડું જમવા માટે કાપ્યું છે. તારા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ુશ છે કારણ કે તારો ભાઈ સહીસલામત ઘરે પાછો આવ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મોટો દીકરો ગુસ્સામાં હતો અને મિજબાનીમાં જવા રાજી નહોતો. તેથી તેનો પિતા બહાર આવ્યો અને તેને 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ુત્રએ તેના પિતાને કહ્યું; ‘મેં ઘણા વર્ષો સુધી એક ગુલામની જેમ તારી સેવા કરી છે! મેં હંમેશા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નું પાલન કર્યુ છે. પણ તેં કદાપિ મારા માટે એક વાછરડું પણ કાપ્યું નથી. તેં કદાપિ મને ક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ત્રોને મિજબાની આપ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ણ તારા બીજા દીકરાએ કસબણો પાછળ તારા બધા પૈસા વેડફી દીધા અને તે ઘરે આવે છે ત્યારે તું તે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રુંષ્ટપુષ્ટ વાછરડું કપાવે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પણ પિતાએ તેને કહ્યું ‘દીકરા, તું હંમેશા મારી સાથે છે, મારી પાસે જે બધું છે તે તારુ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પણે ખુશ થવું જોઈએ અને મિજબાની કરવી જોઈએ, કારણ કે તારો ભાઈ મરી ગયો હતો પણ હવે તે પાછો જીવતો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ખોવાઇ ગયો હતો, પણ હવે તે પાછો જડ્ય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2026-10-21T06:12:51Z</dcterms:created>
  <dcterms:modified xsi:type="dcterms:W3CDTF">2026-10-21T06:12:51Z</dcterms:modified>
  <dc:title>લૂક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