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presProps" Target="presProps.xml"/>
  <Relationship Id="rId17" Type="http://schemas.openxmlformats.org/officeDocument/2006/relationships/viewProps" Target="viewProps.xml"/>
  <Relationship Id="rId1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உம்மைத் துதிக்கிறோம், தேவனே, உம்மைத் துதிக்கிறோம்; உமது நாமம் சமீபமாயிருக்கிறதென்று உமது அதிசயமான கிரியைகள் அறிவிக்கிறது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உம்மைத் துதிக்கிறோம், தேவனே, உம்மைத் துதிக்கிறோம்; உமது நாமம் சமீபமாயிருக்கிறதென்று உமது அதிசயமான கிரியைகள் அறிவிக்கிறத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ியமிக்கப்பட்ட காலத்திலே, யதார்த்தமாய் நியாயந்தீர்ப்பே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பூமியானது அதின் எல்லாக் குடிகளோடும் கரைந்துபோகிறது; அதின் தூண்களை நான் நிலைநிறுத்துகிறேன். (சேலா.)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வீம்புக்காரரை நோக்கி, வீம்புபேசாதேயுங்கள் என்றும்; துன்மார்க்கரை நோக்கி, கொம்பை உயர்த்தாதிருங்கள் என்றும் சொன்னே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உங்கள் கொம்பை உயரமாய் உயர்த்தாதிருங்கள், இறுமாப்புள்ள கழுத்துடையவர்களாய்ப் பேசாதிருங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ிழக்கிலும் மேற்கிலும் வனாந்தர திசையிலுமிருந்து ஜெயம் வராது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ேவனே நியாயாதிபதி; ஒருவனைத் தாழ்த்தி, ஒருவனை உயர்த்துகிறா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லங்கிப் பொங்குகிற மதுபானத்தினால் நிறைந்த பாத்திரம் கர்த்தருடைய கையிலிருக்கிறது, அதிலிருந்து வார்க்கிறார்; பூமியிலுள்ள துன்மார்க்கர் அனைவரும் அதின் வண்டல்களை உறிஞ்சிக் குடிப்ப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லங்கிப் பொங்குகிற மதுபானத்தினால் நிறைந்த பாத்திரம் கர்த்தருடைய கையிலிருக்கிறது, அதிலிருந்து வார்க்கிறார்; பூமியிலுள்ள துன்மார்க்கர் அனைவரும் அதின் வண்டல்களை உறிஞ்சிக் குடிப்ப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ானோ என்றென்றைக்கும் இதை அறிவித்து, யாக்கோபின் தேவனைக் கீர்த்தனம்பண்ணுவே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ுன்மார்க்கருடைய கொம்புகளையெல்லாம் வெட்டிப்போடுவேன்; நீதிமானுடைய கொம்புகளோ உயர்த்தப்படும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0183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7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ನಿನ್ನನ್ನು ಕೊಂಡಾಡುತ್ತೇವೆ; ಓ ದೇವರೇ, ನಿನ್ನನ್ನು ಕೊಂಡಾಡುತ್ತೇವೆ; ಪ್ರಕಟ ವಾಗುವ ನಿನ್ನ ಅದ್ಭುತ ಕಾರ್ಯಗಳಿ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7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ನ್ನ ನಾಮವು ಸವಿಾಪವಾಗಿ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7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ನಾನು ಸಭೆಯನ್ನು ಅಂಗೀಕರಿಸು ವಾಗ ಸರಿಯಾಗಿ ನ್ಯಾಯತೀರಿಸುವೆನ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7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ಭೂಮಿಯೂ ಅದರ ನಿವಾಸಿಗಳೆಲ್ಲರೂ ಕರಗಿದ್ದಾರೆ; ನಾನು ಅದರ ಸ್ಥಂಭಗಳನ್ನು ನಿಲ್ಲಿಸುತ್ತೇನೆ ಸೆಲ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7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ಮೂರ್ಖತನದಿಂದ ವರ್ತಿಸಬೇಡಿರಿ ಎಂದು ಮೂರ್ಖರಿಗೆ ಹೇಳುತ್ತೇನೆ. ಕೊಂಬು ಎತ್ತಬೇಡಿರಿ ಎಂದು ದುಷ್ಟರಿಗೆ ಹೇಳಿದ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7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ನಿಮ್ಮ ಕೊಂಬನ್ನು ಉನ್ನತಕ್ಕೆ ಎತ್ತಬೇಡಿರಿ; ಬೊಗ್ಗದ ಕುತ್ತಿಗೆಯಿಂದ ಮಾತಾಡಬೇಡ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7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ಉದ್ಧಾರವು ಮೂಡಣದಿಂದಲೂ ಪಡುವಣದಿಂದಲೂ ಅಲ್ಲ; ಇಲ್ಲವೆ ದಕ್ಷಿಣದಿಂದಲೂ ಬರುವದ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7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ಆದರೆ ದೇವರು ನ್ಯಾಯತೀರಿಸುವಾ ತನಾಗಿದ್ದಾನೆ; ಒಬ್ಬನನ್ನು ತಗ್ಗಿಸುತ್ತಾನೆ; ಇನ್ನೊಬ್ಬನನ್ನು ಎತ್ತು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7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ಕರ್ತನ ಕೈಯಲ್ಲಿ ಪಾತ್ರೆಯು ಉಂಟು; ದ್ರಾಕ್ಷಾರಸವು ಕೆಂಪಾಗಿದೆ. ಕಲಬೆರಿಕೆಯಿಂದ ತುಂಬಿ ಅದೆ; ಅದರಿಂದ ಆತ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7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ೊಯ್ಯುತ್ತಾನೆ; ಅದರ ಮಡ್ಡಿಯನ್ನು ಭೂಮಿಯ ದುಷ್ಟರೆಲ್ಲರೂ ಹೀರಿಕೊಂಡು ಕುಡಿಯು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7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ಆದರೆ ನಾನು ಎಂದೆಂದಿಗೂ ಪ್ರಕಟಿಸುವೆನು, ಯಾಕೋಬನ ದೇವರ ಸ್ತುತಿಗಳನ್ನು ಹಾಡುವೆನ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7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ದುಷ್ಟರ ಕೊಂಬುಗಳನ್ನೆಲ್ಲಾ ಕಡಿದುಬಿಡುವೆನು; ಆದರೆ ನೀತಿವಂತರ ಕೊಂಬುಗಳು ಎತ್ತಲ್ಪಡುವ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7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3">
  <a:themeElements>
    <a:clrScheme name="Theme6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2026-10-20T08:39:17Z</dcterms:created>
  <dcterms:modified xsi:type="dcterms:W3CDTF">2026-10-20T08:39:17Z</dcterms:modified>
  <dc:title>ಕೀರ್ತನೆಗಳು : 75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