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சிங்காசனத்தின்மேல் வீற்றிருக்கும்போது, அவனுடைய இருதயம் அவன் சகோதரர்பேரில் மேட்டிமை கொள்ளாமலும், கற்பனையைவிட்டு வலதுபுறம் இடதுபுறம் சாயாம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சிங்காசனத்தின்மேல் வீற்றிருக்கும்போது, அவனுடைய இருதயம் அவன் சகோதரர்பேரில் மேட்டிமை கொள்ளாமலும், கற்பனையைவிட்டு வலதுபுறம் இடதுபுறம் சாயாம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ியாயப்பிரமாணத்தின் எல்லா வார்த்தைகளையும், இந்தக் கட்டளைகளையும் கைக்கொண்டு, இவைகளின் படி செய்வதற்காகத் தன் தேவனாகிய கர்த்தருக்குப் பயந்திருக்கும்படி கற்றுக்கொள்ளும்பொருட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ியாயப்பிரமாணத்தின் எல்லா வார்த்தைகளையும், இந்தக் கட்டளைகளையும் கைக்கொண்டு, இவைகளின் படி செய்வதற்காகத் தன் தேவனாகிய கர்த்தருக்குப் பயந்திருக்கும்படி கற்றுக்கொள்ளும்பொருட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லேவியராகிய ஆசாரியரிடத்திலிருக்கிற நியாயப்பிரமாண நூலைப் பார்த்து, தனக்காக ஒரு பிரதியை எழுதி, தன்னிடத்தில் வைத்துக்கொண்டு, தன் ஜீவனுள்ள நாளெல்லாம் அதை வாசிக்கக்கடவன்; இப்படிச் செய்வதினால், தானும் தன் குமாரரும் இஸ்ரவேலின் நடுவே தங்கள் ராஜ்யத்திலே நீடித்து வாழ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லேவியராகிய ஆசாரியரிடத்திலிருக்கிற நியாயப்பிரமாண நூலைப் பார்த்து, தனக்காக ஒரு பிரதியை எழுதி, தன்னிடத்தில் வைத்துக்கொண்டு, தன் ஜீவனுள்ள நாளெல்லாம் அதை வாசிக்கக்கடவன்; இப்படிச் செய்வதினால், தானும் தன் குமாரரும் இஸ்ரவேலின் நடுவே தங்கள் ராஜ்யத்திலே நீடித்து வாழ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லேவியராகிய ஆசாரியரிடத்திலிருக்கிற நியாயப்பிரமாண நூலைப் பார்த்து, தனக்காக ஒரு பிரதியை எழுதி, தன்னிடத்தில் வைத்துக்கொண்டு, தன் ஜீவனுள்ள நாளெல்லாம் அதை வாசிக்கக்கடவன்; இப்படிச் செய்வதினால், தானும் தன் குமாரரும் இஸ்ரவேலின் நடுவே தங்கள் ராஜ்யத்திலே நீடித்து வாழ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ழுதும் அவலட்சணமுமுள்ள யாதொரு மாட்டையாவது ஆட்டையாவது உன் தேவனாகிய கர்த்தருக்குப் பலியிடவேண்டாம்; அது உன் தேவனாகிய கர்த்தருக்கு அருவருப்ப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ழுதும் அவலட்சணமுமுள்ள யாதொரு மாட்டையாவது ஆட்டையாவது உன் தேவனாகிய கர்த்தருக்குப் பலியிடவேண்டாம்; அது உன் தேவனாகிய கர்த்தருக்கு அருவருப்ப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ின் கண்களுக்கு முன்பாக எந்தப் புருஷனாவது ஸ்திரீயாவது உன் தேவனாகிய கர்த்தர் உனக்குக் கொடுக்கிற வாசல்கள் ஒன்றில் அக்கிரமஞ்செய்து, அவருடைய உடன்படிக்கையை மீற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ிலக்கியிருக்கிற வேறே தேவர்களையாவது சந்திரசூரியர் முதலான வானசேனைகளையாவது சேவித்து, அவைகளை நமஸ்கரிக்கிறதாகக் காணப்பட்ட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ிலக்கியிருக்கிற வேறே தேவர்களையாவது சந்திரசூரியர் முதலான வானசேனைகளையாவது சேவித்து, அவைகளை நமஸ்கரிக்கிறதாகக் காணப்பட்ட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ிலக்கியிருக்கிற வேறே தேவர்களையாவது சந்திரசூரியர் முதலான வானசேனைகளையாவது சேவித்து, அவைகளை நமஸ்கரிக்கிறதாகக் காணப்பட்டா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 செவிகேட்க உனக்கு அறிவிக்கப்படும்போது, நீ அதை நன்றாய் விசாரிக்கக்கடவாய்; அது மெய் என்றும், அப்படிப்பட்ட அருவருப்பு இஸ்ரவேலில் நடந்தது நிச்சயம் என்றும் கண்டாயான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 செவிகேட்க உனக்கு அறிவிக்கப்படும்போது, நீ அதை நன்றாய் விசாரிக்கக்கடவாய்; அது மெய் என்றும், அப்படிப்பட்ட அருவருப்பு இஸ்ரவேலில் நடந்தது நிச்சயம் என்றும் கண்டாயான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அக்கிரமத்தைச் செய்த புருஷனையாவது ஸ்திரீயையாவது உன் வாசல்களுக்கு வெளியே கொண்டுபோய், அப்படிப்பட்டவர்கள் சாகும்படி கல்லெறியக்கட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அக்கிரமத்தைச் செய்த புருஷனையாவது ஸ்திரீயையாவது உன் வாசல்களுக்கு வெளியே கொண்டுபோய், அப்படிப்பட்டவர்கள் சாகும்படி கல்லெறியக்கட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வுக்குப் பாத்திரமானவன் இரண்டு மூன்று சாட்சிகளுடைய வாக்கினால் கொலைசெய்யப்படக்கடவன்; ஒரே சாட்சியினுடைய வாக்கினால் அவன் கொலைசெய்யப்படலாக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வுக்குப் பாத்திரமானவன் இரண்டு மூன்று சாட்சிகளுடைய வாக்கினால் கொலைசெய்யப்படக்கடவன்; ஒரே சாட்சியினுடைய வாக்கினால் அவன் கொலைசெய்யப்படலாக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க் கொலைசெய்கிறதற்குச் சாட்சிகளுடைய கைகள் முந்தியும் எல்லா ஜனங்களுடைய கைகள் பிந்தியும் அவன்மேல் இருப்பதாக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க் கொலைசெய்கிறதற்குச் சாட்சிகளுடைய கைகள் முந்தியும் எல்லா ஜனங்களுடைய கைகள் பிந்தியும் அவன்மேல் இருப்பதாக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ன ஆசாரியரிடத்திலும் அந்நாட்களில் இருக்கிற நியாயாதிபதியினிடத்திலும் விசாரிக்கவேண்டும்; நியாயம் இன்னதென்று அவர்கள் உனக்கு அறிவி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ன ஆசாரியரிடத்திலும் அந்நாட்களில் இருக்கிற நியாயாதிபதியினிடத்திலும் விசாரிக்கவேண்டும்; நியாயம் இன்னதென்று அவர்கள் உனக்கு அறிவி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தெரிந்துகொண்ட இடத்திலிருந்து அவர்கள் உனக்கு அறிவிக்கும் தீர்ப்புக்கு நீ இணங்கி, அவர்கள் உனக்கு விதிக்கிறபடி செய்யக் கவனமாயிருப்ப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தெரிந்துகொண்ட இடத்திலிருந்து அவர்கள் உனக்கு அறிவிக்கும் தீர்ப்புக்கு நீ இணங்கி, அவர்கள் உனக்கு விதிக்கிறபடி செய்யக் கவனமாயிருப்ப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 அறிவிக்கும் தீர்ப்பை விட்டு வலதுபுறம் இடதுபுறம் சாயாமல், அவர்கள் உனக்கு உணர்த்தும் பிரமாணத்தின்படியும், உனக்குச் சொல்லும் நியாயத்தீர்ப்பின்படியும் செய்யக்கட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 அறிவிக்கும் தீர்ப்பை விட்டு வலதுபுறம் இடதுபுறம் சாயாமல், அவர்கள் உனக்கு உணர்த்தும் பிரமாணத்தின்படியும், உனக்குச் சொல்லும் நியாயத்தீர்ப்பின்படியும் செய்யக்கடவ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உன் தேவனாகிய கர்த்தருக்கு ஆராதனை செய்யும்படி நிற்கிற ஆசாரியனுடைய சொல்லையாகிலும், நியாயாதிபதியினுடைய சொல்லையாகிலும் கேளாமல், ஒருவன் இடும்புசெய்தால், அவன் சாகக்கடவன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உன் தேவனாகிய கர்த்தருக்கு ஆராதனை செய்யும்படி நிற்கிற ஆசாரியனுடைய சொல்லையாகிலும், நியாயாதிபதியினுடைய சொல்லையாகிலும் கேளாமல், ஒருவன் இடும்புசெய்தால், அவன் சாகக்கடவன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ங்கள் எல்லாரும் அதைக் கேட்டு, பயந்து, இனி இடும்பு செய்யாதிரு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க் கொடுக்கும் தேசத்தில் நீ போய்ச் சேர்ந்து, அதைச் சுதந்தரித்துக்கொண்டு, அதில் குடியேறினபின், நீ; என்னைச் சுற்றிலும் இருக்கிற சகல ஜாதிகளையும் போல, நானும் எனக்கு ஒரு ராஜாவை ஏற்படுத்தவேண்டும் என்பாயானால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க் கொடுக்கும் தேசத்தில் நீ போய்ச் சேர்ந்து, அதைச் சுதந்தரித்துக்கொண்டு, அதில் குடியேறினபின், நீ; என்னைச் சுற்றிலும் இருக்கிற சகல ஜாதிகளையும் போல, நானும் எனக்கு ஒரு ராஜாவை ஏற்படுத்தவேண்டும் என்பாயானால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தெரிந்து கொள்பவனையே உனக்கு ராஜாவாக வைக்கக்கடவாய்; உன் சகோதரருக்குள்ளிருக்கிற ஒருவனையே உன்மேல் ராஜாவாக ஏற்படுத்தக்கடவாய்; உன் சகோதரன் அல்லாத அந்நியனை ராஜாவாக ஏற்படுத்தக் கூட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தெரிந்து கொள்பவனையே உனக்கு ராஜாவாக வைக்கக்கடவாய்; உன் சகோதரருக்குள்ளிருக்கிற ஒருவனையே உன்மேல் ராஜாவாக ஏற்படுத்தக்கடவாய்; உன் சகோதரன் அல்லாத அந்நியனை ராஜாவாக ஏற்படுத்தக் கூட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தெரிந்து கொள்பவனையே உனக்கு ராஜாவாக வைக்கக்கடவாய்; உன் சகோதரருக்குள்ளிருக்கிற ஒருவனையே உன்மேல் ராஜாவாக ஏற்படுத்தக்கடவாய்; உன் சகோதரன் அல்லாத அந்நியனை ராஜாவாக ஏற்படுத்தக் கூட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அநேக குதிரைகளைச் சம்பாதியாமலும், அநேக குதிரைகளைத் தனக்குச் சம்பாதிக்கும்படிக்கு ஜனங்களைத் திரும்ப எகிப்திற்குப் போகப்பண்ணாமலும் இருக்கக்கடவன்; இனி அந்த வழியாய் நீங்கள் திரும்பிப்போகவேண்டாம் என்று கர்த்தர் உங்களுக்குச் சொல்லியிருக்கிறார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அநேக குதிரைகளைச் சம்பாதியாமலும், அநேக குதிரைகளைத் தனக்குச் சம்பாதிக்கும்படிக்கு ஜனங்களைத் திரும்ப எகிப்திற்குப் போகப்பண்ணாமலும் இருக்கக்கடவன்; இனி அந்த வழியாய் நீங்கள் திரும்பிப்போகவேண்டாம் என்று கர்த்தர் உங்களுக்குச் சொல்லியிருக்கிறார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இருதயம் பின்வாங்கிப் போகாதபடி அவன் அநேகம் ஸ்திரீகளைப் படைக்கவேண்டாம்; வெள்ளியும் பொன்னும் தனக்கு மிகுதியாய்ப் பெருகப்பண்ணவும் வேண்ட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இருதயம் பின்வாங்கிப் போகாதபடி அவன் அநேகம் ஸ்திரீகளைப் படைக்கவேண்டாம்; வெள்ளியும் பொன்னும் தனக்கு மிகுதியாய்ப் பெருகப்பண்ணவும் 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ತನ್ನ ರಾಜ್ಯದ ಸಿಂಹಾಸನದಲ್ಲಿ ಕೂತು ಕೊಳ್ಳುವಾಗ ಲೇವಿಯರಾದ ಯಾಜಕರ ಮುಂದಿರುವ ಪುಸ್ತಕದಿಂದ ತನಗೆ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ದ ಪ್ರತಿ ಯನ್ನು ಬರೆಯಿಸ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ು ಅವನ ಸಂಗಡ ಇರಬೇಕು; ಅವನು ತನ್ನ ದೇವರಾದ ಕರ್ತನಿಗೆ ಭಯಪಟ್ಟು ಈ ನ್ಯಾಯಪ್ರಮಾಣದ ಎಲ್ಲಾ ಮಾತು ಗಳನ್ನೂ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ಯಮಗಳನ್ನೂ ಕಾಪಾಡಿ ಅನುಸರಿಸು ವದಕ್ಕೆ ಕಲಿಯ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 ಹೃದಯವು ಅವನ ಸಹೋದರರ ಮೇಲೆ ಹೆಚ್ಚಿಸಿಕೊಳ್ಳದ ಹಾಗೆಯೂ ಅವನು ಆಜ್ಞೆಯನ್ನು ಬಿಟ್ಟು ಎಡಕ್ಕಾದರೂ ಬಲಕ್ಕ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ಲಗದ ಹಾಗೆಯೂ ಅವನಿಗೂ ಅವನ ಮಕ್ಕಳಿಗೂ ಇಸ್ರಾಯೇಲಿನ ಮಧ್ಯದಲ್ಲಿ ಅವನ ರಾಜ್ಯದಲ್ಲಿ ದಿನಗಳು ಹೆಚ್ಚುವ ಹಾಗೆಯೂ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ಜೀವಿತದ ದಿನಗಳಲ್ಲೆಲ್ಲಾ ಓದ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ಊನತೆ ಯಾವದೊಂದು ಅವಲಕ್ಷಣ ಇರುವ ಹೋರಿಯನ್ನಾಗಲಿ ಕುರಿಯ ನ್ನಾಗಲಿ ನಿನ್ನ ದೇವರಾದ ಕರ್ತನಿಗೆ ಅರ್ಪಿಸಬಾರದು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ದೇವರಾದ ಕರ್ತನಿಗೆ ಅಸಹ್ಯ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ದೇವರಾದ ಕರ್ತನ ಮುಂದೆ ಕೆಟ್ಟದ್ದನ್ನು ಮಾಡಿ ಆತನ ಒಡಂಬಡಿಕೆಯನ್ನು ವಿಾರಿ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ೂರ್ಯನನ್ನಾಗಲಿ, ಚಂದ್ರನನ್ನಾಗಲಿ, ಆಕಾಶದ ಎಲ್ಲಾ ಸೈನ್ಯವನ್ನಾಗಲಿ, ಬೇರೆ ದೇವರುಗಳನ್ನಾಗಲಿ ನನ್ನ ಆಜ್ಞ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ಸೇವಿಸಿ ಅವುಗಳಿಗೆ ಅಡ್ಡಬಿದ್ದ ಗಂಡಸಾದರೂ ಹೆಂಗಸಾದರೂ ನಿನ್ನ ದೇವ ರಾದ ಕರ್ತನು ನಿನಗೆ ಕೊಡುವ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ಲುಗಳ ಒಂದರಲ್ಲಿ ನಿನ್ನ ಬಳಿಯಲ್ಲಿ ಸಿಕ್ಕ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ು ನಿನಗೆ ತಿಳಿಯಬಂದದರಿಂದ ನೀನು ಕೇಳಿ ಚೆನ್ನಾಗಿ ವಿಚಾರಿಸಿದ ಮೇಲೆ ಇಗೋ, ಈ ಕಾರ್ಯವು ನಿಶ್ಚಯವಾಗಿ ಸತ್ಯ ವಾದರೆ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 ಕಾರ್ಯವು ಇಸ್ರಾಯೇಲಿನಲ್ಲಿ ನಡೆದದ್ದ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ನು ಆ ಗಂಡಸನ್ನಾದರೂ ಹೆಂಗಸ ನ್ನಾದರೂ ಆ ಕೆಟ್ಟ ಕಾರ್ಯವನ್ನು ಮಾಡಿದ ಗಂಡಸನ್ನೂ ಮತ್ತು ಹೆಂಗಸನ್ನೂ ನಿನ್ನ ಬಾಗಲ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ಹೊರಗೆ ತಂದು ಅವರು ಸಾಯುವ ಹಾಗೆ ಕಲ್ಲೆಸ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ಬ್ಬರು ಸಾಕ್ಷಿಗಳ ಇಲ್ಲವೆ ಮೂವರು ಸಾಕ್ಷಿಗಳ ಮಾತಿನಿಂದ ಆ ಸಾಯತಕ್ಕವನು ಸಾಯಬೇಕು; ಒಬ್ಬನ ಸಾಕ್ಷಿಯ ಮಾತಿನಿಂದ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ಪರಾಧಿಯನ್ನು ಕೊಲ್ಲುವದಕ್ಕೆ ಸಾಕ್ಷಿಗಳೇ ಮೊದಲು ಕಲ್ಲನ್ನು ಹಾಕಬೇಕು; ತರುವಾಯ ಜನರೆಲ್ಲರೂ ಹಾಕಲಿ. ಹೀಗೆ ಮಾಡಿ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ದುಷ್ಟತ್ವವನ್ನು ನಿಮ್ಮ ಮಧ್ಯದಿಂದ ತೆಗೆದು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ಬಾಗಲುಗಳಲ್ಲಿ ಉಂಟಾದ ವಿವಾದಗಳ ವಿಷ ಯವಾಗಿ ಅಂದರೆ ರಕ್ತರಕ್ತದ ಮಧ್ಯದಲ್ಲಿಯ ವ್ಯಾಜ್ಯ ವಾಗಲಿ, ವಾ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ವಾದಿ ವ್ಯಾಜ್ಯವಾಗಲಿ, ಬಡಿದಾ ಟದ ವ್ಯಾಜ್ಯವಾಗಲಿ, ನೀನು ನ್ಯಾಯ ತೀರಿಸ ಕೂಡದ ಕಠಿಣವಾದ ಕಾರ್ಯ ಉಂಟಾದರ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್ದು ನಿನ್ನ ದೇವರಾದ ಕರ್ತನು ಆದುಕೊಳ್ಳುವ ಸ್ಥಳಕ್ಕ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ಾಜಕರಾದ ಲೇವಿಯರ ಬಳಿಗೂ ಆ ದಿವಸದಲ್ಲಿ ನ್ಯಾಯಾಧಿಪತಿಯಾದವನ ಬಳಿಗೂ ಹೋಗಿ ವಿಚಾರಿಸಬೇಕು; ಅವರು ನಿನಗೆ ಆ ನ್ಯಾ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್ಪನ್ನು ತಿಳ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ನಿನಗೆ ಕರ್ತನು ಆದುಕೊಳ್ಳುವ ಆ ಸ್ಥಳದಿಂದ ತಿಳಿಸುವ ತೀರ್ಪಿನ ಪ್ರಕಾರ ನೀನು ಮಾಡಿ ಬೋಧಿಸುವಂಥದ್ದೆಲ್ಲಾ ಅನು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ನಿನಗೆ ಬೋಧಿಸುವ ನ್ಯಾಯ ಪ್ರಮಾಣದ ಪ್ರಕಾರವೂ ಅವರು ನಿನಗೆ ಹೇಳುವ ತೀರ್ಪಿನ ಪ್ರಕಾರವೂ ನೀನು ಮಾಡಬೇಕ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ತಿಳಿಸುವ ವಾಕ್ಯವನ್ನು ಬಿಟ್ಟು ಎಡಕ್ಕಾದರೂ ಬಲಕ್ಕಾದರೂ ತೊಲಗ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ಲ್ಲಿ ನಿನ್ನ ದೇವ ರಾದ ಕರ್ತನಿಗೆ ಸೇವೆಮಾಡುವದಕ್ಕೆ ನಿಂತ ಯಾಜಕನ ಮಾತಾದರೂ ನ್ಯಾಯಾಧಿಪತಿಯ ಮಾತಾದರೂ ಕೇಳ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ಹಂಕಾರದಿಂದ ಏನಾದರೂ ಮಾಡುವ ದಾದರೆ ಆ ಮನುಷ್ಯನು ಸಾಯಬೇಕು; ಹೀಗೆ ಕೆಟ್ಟದ್ದನ್ನು ಇಸ್ರಾಯೇಲಿನಿಂದ ತೆಗೆದುಹಾಕ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ಜನರೆಲ್ಲಾ ಕೇಳಿ ಭಯಪಟ್ಟು ಇನ್ನು ಮೇಲೆ ಅಹಂಕಾರದಿಂದ ಏನೂ 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ದೇವರಾದ ಕರ್ತನು ನಿನಗೆ ಕೊಡುವ ದೇಶಕ್ಕೆ ನೀನು ಬಂದು ಅದನ್ನು ಸ್ವಾಧೀನಪಡಿಸಿ ಕೊಂಡು ಅ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ವಾಗಿರುವಾಗ--ನನ್ನ ಸುತ್ತ ಲಿರುವ ಎಲ್ಲಾ ಜನಾಂಗಗಳ ಹಾಗೆ ನನಗೆ ಅರಸ ನನ್ನು ಇಟ್ಟುಕೊಳ್ಳುತ್ತೇನೆಂದು ಹೇಳ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ೇಗಾ ದರೂ ನಿನ್ನ ದೇವರಾದ ಕರ್ತನು ಆದುಕೊಳ್ಳು ವವನನ್ನು ನಿನಗೆ ಅರಸನನ್ನಾಗಿ ಇಟ್ಟು ಕೊಳ್ಳಬೇಕು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ರಲ್ಲಿಂದ ಒಬ್ಬನನ್ನು ನಿನಗೆ ಅರಸನ ನ್ನಾಗಿ ಇಟ್ಟುಕೊಳ್ಳಬೇಕು; ನಿನ್ನ ಸಹೋದರನಲ್ಲದ ಅನ್ಯನಾದ ಮನುಷ್ಯನನ್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ಇಟ್ಟು ಕೊಳ್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ಅವನು ತನಗೆ ಕುದುರೆಗಳನ್ನು ಹೆಚ್ಚಿಸಿ ಕೊಳ್ಳಬಾರದು; ಕುದುರೆಗಳನ್ನು ಹೆಚ್ಚಿಸಿಕೊಳ್ಳುವ ಹಾಗೆ ಜನ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 ದೇಶಕ್ಕೆ ತಿರುಗಿಸಬಾರದು; ಆ ಮಾರ್ಗವಾಗಿ ನೀವು ಇನ್ನು ತಿರುಗಿ ಹೋಗ ಬಾರದೆಂದು ಕರ್ತನು ನಿಮಗೆ ಹೇಳಿದ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 ಹೃದಯವು ತೊಲಗದ ಹಾಗೆ ಅವನು ತನಗೆ ಅನೇಕ ಪತ್ನಿಯರನ್ನು ಮಾಡಿಕೊಳ್ಳಬಾರದು; ಅವನು ತನಗೆ ಬೆಳ್ಳಿ ಬಂಗ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ವಾಗಿ ಹೆಚ್ಚಿಸಿಕೊಳ್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2026-10-20T03:39:06Z</dcterms:created>
  <dcterms:modified xsi:type="dcterms:W3CDTF">2026-10-20T03:39:06Z</dcterms:modified>
  <dc:title>ಧರ್ಮೋಪದೇಶಕಾಂಡ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