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ை நாங்களே மறுபடியும் மெச்சிக்கொள்ளத் தொடங்குகிறோமோ அல்லது சிலருக்கு வேண்டியதாயிருக்கிறதுபோல, உங்களுக்கு உபசார நிருபங்களை அனுப்பவும், உங்களிடத்தில் உபசார நிருபங்களைப் பெற்றுக்கொள்ளவும் எங்களுக்கு வேண்டியத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ை நாங்களே மறுபடியும் மெச்சிக்கொள்ளத் தொடங்குகிறோமோ அல்லது சிலருக்கு வேண்டியதாயிருக்கிறதுபோல, உங்களுக்கு உபசார நிருபங்களை அனுப்பவும், உங்களிடத்தில் உபசார நிருபங்களைப் பெற்றுக்கொள்ளவும் எங்களுக்கு வேண்டியத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இருதயங்களில் எழுதப்பட்டும், சகல மனுஷராலும் அறிந்து வாசிக்கப்பட்டும் இருக்கிற எங்கள் நிருபம் நீங்கள்த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இருதயங்களில் எழுதப்பட்டும், சகல மனுஷராலும் அறிந்து வாசிக்கப்பட்டும் இருக்கிற எங்கள் நிருபம் நீங்கள்தா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் தேவனுக்கு முன்பாகக் கிறிஸ்துவின் மூலமாய் இப்படிப்பட்ட நம்பிக்கையைக் கொண்ட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ால் ஏதாகிலும் ஆகும் என்பதுபோல ஒன்றை யோசிக்கிறதற்கு நாங்கள் எங்களாலே தகுதியானவர்கள் அல்ல; எங்களுடைய தகுதி தேவனால் உண்ட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ால் ஏதாகிலும் ஆகும் என்பதுபோல ஒன்றை யோசிக்கிறதற்கு நாங்கள் எங்களாலே தகுதியானவர்கள் அல்ல; எங்களுடைய தகுதி தேவனால் உண்ட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து உடன்படிக்கையின் ஊழியக்காரராயிருக்கும்படி, அவரே எங்களைத் தகுதியுள்ளவர்களாக்கினார்; அந்த உடன்படிக்கை எழுத்திற்குரியதாயிராமல், ஆவிக்குரியதாயிருக்கிறது; எழுத்து கொல்லுகிறது, ஆவியோ உயிர்ப்பி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து உடன்படிக்கையின் ஊழியக்காரராயிருக்கும்படி, அவரே எங்களைத் தகுதியுள்ளவர்களாக்கினார்; அந்த உடன்படிக்கை எழுத்திற்குரியதாயிராமல், ஆவிக்குரியதாயிருக்கிறது; எழுத்து கொல்லுகிறது, ஆவியோ உயிர்ப்பி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ழிந்துபோகிற மகிமையையுடைய அந்த ஊழியம் அப்படிப்பட்ட மகிமையுள்ளதாயிருந்தால், ஆவிக்குரிய ஊழியம் எவ்வளவு அதிக மகிமையுள்ளதாயிருக்கும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்கினைத்தீர்ப்புக் கொடுக்கும் ஊழியம் மகிமையுள்ளதாயிருந்தால், நீதியைக் கொடுக்கும் ஊழியம் அதிக மகிமையுள்ளதாயிருக்க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ாக, மகிமைப்பட்டிருந்த அந்த ஊழியம் இந்த ஊழியத்திற்கு உண்டாயிருக்கிற சிறந்த மகிமைக்குமுன்பாக மகிமைப்பட்டத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ஒழிந்துபோவதே மகிமையுள்ளதாயிருந்ததானால், நிலைத்திருப்பது அதிக மகிமையுள்ளதாயிருக்கு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இப்படிப்பட்ட நம்பிக்கையுடையவர்களாதலால், மிகவும் தாராளமாய்ப் பேச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யின் ஆகமங்கள் வாசிக்கப்படும்போது, இந்நாள்வரைக்கும் முக்காடு அவர்கள் இருதயத்தின்மேல் இ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ர்த்தரிடத்தில் மனந்திரும்பும்போது, அந்த முக்காடு எடுபட்டுப்ப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ே ஆவியானவர் ; கர்த்தருடைய ஆவி எங்கேயோ அங்கே விடுதலையுமு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ങ്ങൾ പിന്നെയും ഞങ്ങളെത്തന്നേ ശ്ളാഘിപ്പാൻ തുടങ്ങുന്നുവോ? അല്ല ചിലർ ചെയ്യുന്നതുപോലെ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ളാഘ്യപത്രം കാണിപ്പാനാകട്ടെ നിങ്ങളോടു വാങ്ങുവാനാകട്ടെ ഞങ്ങൾക്കു ആവശ്യ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ങ്ങളുടെ ഹൃദയങ്ങളിൽ എഴുതിയതായി സകലമനുഷ്യരും അറിയുന്നതും വായിക്കുന്നതുമായ ഞങ്ങളുടെ പത്ര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ങ്ങളുടെ ശുശ്രൂഷയാൽ ഉണ്ടായ ക്രിസ്തുവിൻ പത്രമായി നിങ്ങൾ വെളിപ്പെടുന്നുവല്ലോ. അതു മഷികൊണ്ട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ുള്ള ദൈവത്തിന്റെ ആത്മാവിനാൽ അത്രേ. കല്പലകയിൽ അല്ല, ഹൃദയമെന്ന മാംസപ്പലകയിൽ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ഈ വിധം ഉറപ്പു ഞങ്ങൾക്കു ദൈവത്തോടു ക്രിസ്തുവിനാൽ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ങ്ങളിൽനിന്നു തന്നേ വരുമ്പോലെ സ്വയമായി വല്ലതും സങ്കല്പിപ്പാൻ ഞങ്ങൾ പ്രാപ്തർ എന്നല്ല;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്തി ദൈവത്തിന്റെ ദാന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ഞങ്ങളെ പുതുനിയമത്തിന്റെ ശുശ്രൂഷകന്മാർ ആകുവാൻ പ്രാപ്തരാക്കി; അക്ഷരത്തിന്റെ ശുശ്രൂഷകന്മാര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ിന്റെ ശുശ്രൂഷകന്മാരത്രേ; അക്ഷരം കൊല്ലുന്നു, ആത്മാവോ ജീവ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കല്ലിൽ അക്ഷരമായി കൊത്തിയിരുന്ന മരണശുശ്രൂഷ, നീക്കം വരുന്നതായ മോശെയുടെ മുഖതേജസ്സു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ക്കു അവന്റെ മുഖത്തു നോക്കിക്കൂട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േജസ്സുള്ളതായെങ്കിൽ ആത്മാവിന്റെ ശുശ്രൂഷ അധികം തേജസ്സുള്ളതാ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ശിക്ഷാവിധിയുടെ ശുശ്രൂഷ തേജസ്സാകുന്നു എങ്കിൽ നീതിയുടെ ശുശ്രൂഷ തേജസ്സേറിയത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േ, തേജസ്സോടുകൂടിയതു ഈ കാര്യത്തിൽ ഈ അതിമഹത്തായ തേജസ്സുനിമിത്തം ഒട്ടും തേജസ്സില്ലാത്തത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ക്കം വരുന്നതു തേജസ്സുള്ളതായിരുന്നെങ്കിൽ നിലനില്ക്കുന്നതു എത്ര അധികം തേജസ്സുള്ളതായിരിക്കു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ഈ വിധം പ്രത്യാശയുള്ളവരായി ഞങ്ങൾ വളരെ പ്രാഗത്ഭ്യത്തോടെ സംസ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ങ്ങിപ്പോകുന്നതിന്റെ അന്തം യിസ്രായേൽ മക്കൾ കാണാതവണ്ണം മോശെ തന്റെ മുഖത്തു മൂടുപടം ഇട്ട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അവരുടെ മനസ്സു കഠിനപ്പെട്ടുപോയി. പഴയനിയമം വായിക്കുമ്പോഴൊക്കെയും ആ മൂടുപടം നീങ്ങ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ുവരെ ഇരിക്കുന്നുവല്ലോ; അതു ക്രിസ്തുവിൽ നീങ്ങിപ്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ോശെയുടെ പുസ്തകം വായിക്കുമ്പോൾ മൂടുപടം ഇന്നേയോളം അവരുടെ ഹൃദയത്തിന്മേൽ കി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ർത്താവിങ്കലേക്കു തിരിയുമ്പോൾ മൂടുപടം നീ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ർത്താവു ആത്മാവാകുന്നു; കർത്താവിന്റെ ആത്മാവുള്ളേടത്തു സ്വാതന്ത്ര്യ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ാൽ മൂടുപടം നീങ്ങിയ മുഖത്തു കർത്താവിന്റെ തേജസ്സിനെ കണ്ണാടിപോലെ പ്രതിബിംബിക്കുന്നവരായി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ം ആത്മാവാകുന്ന കർത്താവിന്റെ ദാനമായി തേജസ്സിന്മേൽ തേജസ്സു പ്രാപിച്ചു അതേ പ്രതിമ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ൂപാന്തര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2026-10-20T06:11:12Z</dcterms:created>
  <dcterms:modified xsi:type="dcterms:W3CDTF">2026-10-20T06:11:12Z</dcterms:modified>
  <dc:title>2 കൊരിന്ത്യർ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