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ெகொபெ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ઇસ્રાએલીઓને છોડી દેશે. કારણ કે યરોબઆમે પોતે પાપ કર્યુ છે અને પોતાની સાથે સર્વ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પણ પાપ કરવા માંટે દોરી ગયો છે, ને પાપ કરા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રોબઆમની પત્ની ઊઠીને ચાલતી થઈ, તે તિર્સાહ આવી પહોંચી અને જ્યારે તેના ઘરના ઊંમરા પર પહોચી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ડીએ બાળક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એ પોતાના સેવક અહિયા પ્રબોધક દ્વારા આગાહી કરી હતી તેમ જ બધું બન્યું અને તેઓએ તેને દફન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ખા ઇસ્રાએલે તેનો શોક પ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રોબઆમના રાજયના બીજા પ્રસંગો, તેણે કયાં કયાં યુદ્ધો કર્યા, કેવી રીતે રાજય કર્યુ,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ઓનાં કાળવૃત્તાંતમાં નોંધાય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રોબઆમ 21 વર્ષ રાજય કરી પિતૃલોકને પામ્યો અને તેના પછી તેનો પુત્ર નાદાબ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ૂદાનાં રાજા સુલેમાંનનો પુત્ર રહાબઆમ જ્યારે તે 41 વર્ષની ઊંમરનો હતો ત્યારે યહૂદાનો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ાબઆમે યરૂશાલેમમાં 17 વર્ષ રાજ્ય કર્યુ. ઇસ્રાએલની બધી જાતિઓમાંથી યરૂશાલેમ નગર હતું જેને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ાંટે પસંદ કર્યુ હતું. રહાબઆમની માંતાનું નામ નાઅમાંહ હતું, તે આમ્મો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ૂદાના લોકોએ યહોવાની નજરમાં પાપ ગણાય એવું આચરણ કર્યુ, તેમણે પૂર્વજોએ કરેલાં પાપોથી પણ વધુ પાપ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યહોવાનો કોપ વહો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મણે દરેક ઊંચી ટેકરી અને દરેક છાયો આપતા વૃક્ષ નીચે લોકોએ ઉચ્ચસ્થાને પવિત્ર સ્તંભો અને અશેરા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ંભ બાંધ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ટલું જ નહિ, આખા પ્રદેશમાં દેવદાસો અને દેવદાસીઓ બીજા દેવોની સેવા કરતી હતી, આ તો ભૂમિના રાષ્ટ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ું અધમ પાપ જેવું હતું, આને કારણે યહોવાએ તેમની પાસેથી ભૂમિ લઇને ઇસ્રાએલીઓને આપી દ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રોબઆમનો પુત્ર અબિયા ગંભીર માંદગીમાં સપડ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હાબઆમના રાજયમાં પાંચમાં વષેર્ મિસરના રાજા શીશાકે યરૂશાલેમ પર આક્રમણ ક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યરોબઆમે પોતાની પત્નીને કહ્યું, “આમ જો, તું માંરી પત્ની છે એની લોકોને ખબર ન પડે, કોઇ તને ઓળ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શકે તે રીતે વેશપલટો કરીને તું શીલોહ જા. અહિયા પ્રબોધક ત્યાં રહે છે, જેણે કહ્યું હતું કે, હ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ો રાજા થ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તેણે યહોવાના મંદિરના અને રાજમહેલના બધા ભંડારો લૂંટી ગયો. તેણે સોનાની ઢાલો જે સુલેમા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ડાવી હતી તે લઇ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ારી સાથે દસ રોટલી, થોડી ફળોના ટૂકડાવાળી રોટલી અને એક કુપ્પી મધ લઈને તેની પાસે જા. આ બાળકનું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ું છે તે તને ક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ેલી સોનાની ઢાલોને બદલે રાજા રહાબઆમે કાંસાની ઢાલો કરાવી, ને તે રાજમહેલના પ્રવેશદ્વારનું ર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સૈનિકોના સરદારોને સોં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યારે જયારે રાજા યહોવાના મંદિરે જતો ત્યારે ત્યારે રક્ષકોએ ઢાલ સાથે લઈ જતા અને પછીથી પાછ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સ્રાગારમાં મૂકી દે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રોબઆમની પત્નીએ તે પ્રમાંણે કર્યુ. તે તરત જ નીકળી અને શીલોહ ગઈ, અહિયાને ઘેેર પહોંચી, હવે વાત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 કે અહિયાને દેખાતું નહોતું. ઘડપણને લીધે તેની આંખને ઝાંખ આવી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હાબઆમના રાજ્યનાં બીજા બનાવો અને એણે કરેલા બીજા બધા કાર્યો યહૂદાના રાજાઓનાઁ ઇતિહાસ નામક ગ્રં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યહોવાએ તેને કહ્યું હતું કે, “યરોબઆમની પત્ની પોતાના માંદા બાળક વિષે તને સવાલ કરવા આવી ર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; તેણી આવશે ત્યારે કોઈક બીજુંજ હોવાનો ઢોંગ કરશે. તેણીને આ કહે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રોબઆમ અને રહાબઆમ વચ્ચે સતત યુદ્ધ ચાલ્યા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અહિયાએ જયારે બારણાં આગળ તેનાં પગલાંનો અવાજ સાંભળ્યો ત્યારે તેણે કહ્યું, “આવ, અંદર આ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ોબઆમની પત્ની, તું બીજી સ્રી હોવાનો ઢોંગ શા માંટે કરે છે? માંરે તને માંઠા સમાંચાર આપ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ંતે રહાબઆમ પિતૃલોકને પામ્યો, ત્યારે તેને દાઉદ નગરમાં દફનાવવામાં આવ્યો તેની માંતાનું નામ નાઅમાં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તે એક આમ્મોની હતી. રહાબઆમના મૃત્યુ પછી તેનો પુત્ર અબીયામ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ા, યરોબઆમને જણાવ કે, ઇસ્રાએલના દેવ યહોવા એમ કહે છે કે, ‘મેં તને એક સામાંન્ય માંણસમાંથી ઇસ્રાએલ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દાઉદના હાથમાંથી રાજય છીનવી લઈને તને આપ્યું. પણ તું માંરા સેવક દાઉદ જેવો ન નીકળ્યો. ત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આજ્ઞાઓ પાળતો હતો. અને પૂરા મનથી માંરા માંગેર્ ચાલતો હતો તથા માંરી નજરમાં જે સાચું હોય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ઁ તારા બધા પૂર્વજો કરતાં વધારે ખરાબ કામો કર્યા છે, તેં બીજા દેવોની મૂર્તિઓ બનાવી છે, અને સોન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છરડા બનાવીને માંરો રોષ વહોરી લીધો છે; તેં તો માંરી અવગણન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હું તારા વંશ પર આફત ઉતારીશ. તારા કુટુંબમાં દરેક પુરુષને માંરી નાખીશ, ઇસ્રાએલમાં તારા વંશ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પણ નર જીવતો બચશે નહિ જેમ છાણ રાખ થાય ત્યાં સુધી બળ્યા કરે છે. તેવી જ રીતે તારું સમગ્ર કુટુંબ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ારા કુટુંબમાંથી જેઓ શહેરમાં મરણ પામશે તેમને કૂતરાં ખાશે, અને જેઓ વગડામાં મૃત્યુ પામશ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ંખીઓ ખાશે. આ યહોવાનાં વચન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અહિયાએ યરોબઆમની પત્નીને કહ્યું, “હવે તું તારે ઘેર જા. તું નગરમાં પહોંચશે તે જ સમયે છો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ર્વ ઇસ્રાએલી લોકો તેને માંટે આક્રંદ કરશે અને તેને દફનાવશે, તારા કુટુંબમાંથી સારો ભૂમિદાહ પામ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ો પુત્ર આ એક જ હશે. કેમકે ઇસ્રાએલના યહોવા દેવને યરોબઆમના સમગ્ર પરિવારમાંથી માંત્ર આ છોકરાન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ી વ્યકિત તરીકે જો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બાદ યહોવા ઇસ્રાએલ માંટે એક રાજા નિયુકત કરશે, અને તે યરોબઆમના વંશનો અંત 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વી રીતે છોડની કુંમળી દાંડી નદીમાં ઝોલાં ખાય છે તેવી જ રીતે યહોવા ઇસ્રાએલ પર પ્રહાર કરશે.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ે તેણે તેના પિતૃઓને આપેલા દેશમાંથી જડમૂળથી ઉખેડી નાખશે. અને નદીને પેલે પાર તેઓને વિખે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ે, કારણ કે અશેરીમનો સ્તંભ બનાવી તેઓએ યહોવાને કોપાયમાંન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2026-10-21T07:47:29Z</dcterms:created>
  <dcterms:modified xsi:type="dcterms:W3CDTF">2026-10-21T07:47:29Z</dcterms:modified>
  <dc:title>૧ રાજાઓ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