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7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(எபி) நேசருக்குப் புதுப்பாடல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த்தோடு தினம் தினம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் மேய்ப்பராய் இரு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 ஒன்றும் எனக்கு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ே எந்நாள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் சமூக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ல்லுள்ள இடங்களில் மேய்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 தண்ணீரண்டை சேர்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உயிர் தினமும் தர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்மாவைத் தேற்றி மகிழ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சூழ் பள்ளத்தாக்கில் நட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ப்புக்கு நான் பயப்ப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ும் கிருபையும் தொட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ு வாழும் நா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த்திருப்பேன் உம் இல்ல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நித்திய கால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2026-11-01T22:51:53Z</dcterms:created>
  <dcterms:modified xsi:type="dcterms:W3CDTF">2026-11-01T22:51:53Z</dcterms:modified>
  <dc:title>துதிப் பாடல்கள் : 902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