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அகாஸ்வேரு தேசத்தின்மேலும், சமுத்திரத்திலுள்ள தீவுகளின்மேலும், பகுதி ஏற்படுத்த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ல்லமையும் பராக்கிரமமுமான அவனுடைய எல்லாச் செய்கைகளும், ராஜா பெரியவனாக்கின மொர்தெகாயினுடைய மேன்மையின் விர்த்தாந்தமும் மேதியா பெர்சியா ராஜாக்களின் நடபடி புஸ்தகத்தில் அல்லவோ எழுதி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ல்லமையும் பராக்கிரமமுமான அவனுடைய எல்லாச் செய்கைகளும், ராஜா பெரியவனாக்கின மொர்தெகாயினுடைய மேன்மையின் விர்த்தாந்தமும் மேதியா பெர்சியா ராஜாக்களின் நடபடி புஸ்தகத்தில் அல்லவோ எழுதி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னாகிய மொர்தெகாய் ராஜாவாகிய அகாஸ்வேருவுக்கு இரண்டாவதானவனும், யூதருக்குள் பெரியவனும், தன் திரளான சகோதரருக்குப் பிரியமானவனுமாயிருந்ததும் அன்றி தன் ஜனங்களுடைய நன்மையை நாடி, தன் குலத்தாருக்கெல்லாம் சமாதானமுண்டாகப் பேசுகிறவனுமாயி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னாகிய மொர்தெகாய் ராஜாவாகிய அகாஸ்வேருவுக்கு இரண்டாவதானவனும், யூதருக்குள் பெரியவனும், தன் திரளான சகோதரருக்குப் பிரியமானவனுமாயிருந்ததும் அன்றி தன் ஜனங்களுடைய நன்மையை நாடி, தன் குலத்தாருக்கெல்லாம் சமாதானமுண்டாகப் பேசுகிறவனுமாய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னாகிய மொர்தெகாய் ராஜாவாகிய அகாஸ்வேருவுக்கு இரண்டாவதானவனும், யூதருக்குள் பெரியவனும், தன் திரளான சகோதரருக்குப் பிரியமானவனுமாயிருந்ததும் அன்றி தன் ஜனங்களுடைய நன்மையை நாடி, தன் குலத்தாருக்கெல்லாம் சமாதானமுண்டாகப் பேசுகிறவனுமாய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2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ರಸನಾದ ಅಹಷ್ವೇರೋಷನು ದೇಶದ ಮೇಲೆಯೂ ಸಮುದ್ರದ ದ್ವೀಪಗಳ ಮೇಲೆಯೂ ತೆರಿಗೆಯನ್ನು ನೇಮ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ನ ಅಧಿಕಾರದ ಕ್ರಿಯೆಗಳೂ ಅವನ ಪರಾಕ್ರಮವೂ ಅರ ಸನು ಮೊರ್ದೆಕೈಯನ್ನು ಹೆಚ್ಚಿಸಿದ ಮಹತ್ತಿನ ಪ್ರಸಿ ದ್ದಿಯೂ ಇ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ದ್ಯಪಾರಸಿಯ ಅರಸರುಗಳ ರಾಜ ವೃತಾಂತಗಳ ಪುಸ್ತಕದಲ್ಲಿ ಬರೆಯಲ್ಪಟ್ಟವ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ಯಾಕಂದರೆ ಯೆಹೂದ್ಯನಾದ ಮೊರ್ದೆಕೈ ಅರಸನಾದ ಅಹಷ್ವೇರೋಷನಿಗೆ ಎರಡನೆಯವನೂ ಯೆಹೂದ್ಯ ರಲ್ಲಿ ದೊಡ್ಡವನೂ ತನ್ನ ಸಹೋದರ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ೂಹದಲ್ಲಿ ಸಮರ್ಪಕನೂ ತನ್ನ ಜನರ ಮೇಲನ್ನು ಹುಡುಕುವ ವನೂ ತನ್ನ ಸಮಸ್ತ ಸಂತಾನದವರಿಗೆ ಸಮಾಧಾನವನ್ನು ಮಾತನಾಡುವವ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2026-10-20T03:46:23Z</dcterms:created>
  <dcterms:modified xsi:type="dcterms:W3CDTF">2026-10-20T03:46:23Z</dcterms:modified>
  <dc:title>ಎಸ್ತೇರಳು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