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ெஞ்சம் உம்மைக்கா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ித் தவிக்கிறது – தா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ற்காலத்தில் உம் பேரன்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ளையிட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க்காலத்தில் உம் திருப்பாட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ாவில் ஒலிக்கி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 நீ கலங்குவ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இழப்பதேன் 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யே நீ நம்பியி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யல்களை நினைத்துத் த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என் நேசர் சந்நித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ீக்கிரம் வருகிறார் -ஏங்க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 நான் நிற்கப் போ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ுகிறேன் உம்மைக் கா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 உம் முகம் காண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ாய் இரு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மாய்த் துதிக்கிறேன் -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ானது நீரோட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தவிப்பது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2026-09-16T23:04:43Z</dcterms:created>
  <dcterms:modified xsi:type="dcterms:W3CDTF">2026-09-16T23:04:43Z</dcterms:modified>
  <dc:title>துதிப் பாடல்கள் : 911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