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3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ெஞ்சம் உம்மைக்கா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ங்கித் தவிக்கிறது – தாக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ற்காலத்தில் உம் பேரன்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்டளையிடுகி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ாக்காலத்தில் உம் திருப்பாட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ாவில் ஒலிக்கிற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ாவே நீ கலங்குவ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க்கை இழப்பதேன் -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ையே நீ நம்பியி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செயல்களை நினைத்துத் து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ீட்பர் என் நேசர் சந்நிதி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ுள்ள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சீக்கிரம் வருகிறார் -ஏங்க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 நான் நிற்கப் போ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ங்குகிறேன் உம்மைக் கா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 உம் முகம் காண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கமாய் இரு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கமாய்த் துதிக்கிறேன் -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னானது நீரோடை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டி தவிப்பது போ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2026-07-30T13:45:13Z</dcterms:created>
  <dcterms:modified xsi:type="dcterms:W3CDTF">2026-07-30T13:45:13Z</dcterms:modified>
  <dc:title>துதிப் பாடல்கள் : 911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