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பூமியில் உம்முடைய வழியும், எல்லா ஜாதிகளுக்குள்ளும் உம்முடைய இரட்சணியமும் விளங்கும்படியாய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பூமியில் உம்முடைய வழியும், எல்லா ஜாதிகளுக்குள்ளும் உம்முடைய இரட்சணியமும் விளங்கும்படியாய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ரீர் எங்களுக்கு இரங்கி, எங்களை ஆசீர்வதித்து, உம்முடைய முகத்தை எங்கள்மேல் பிரகாசிக்கப்பண்ணும். (சேலா.)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ே, ஜனங்கள் உம்மைத் துதிப்பார்களாக; சகல ஜனங்களும் உம்மைத் துதிப்பார்கள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ரீர் ஜனங்களை நிதானமாய் நியாயந்தீர்த்து, பூமியிலுள்ள ஜாதிகளை நடத்துவீர்; ஆதலால் ஜாதிகள் சந்தோஷித்து, கெம்பீரத்தோடே மகிழக்கடவர்கள்.(சேலா.)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ரீர் ஜனங்களை நிதானமாய் நியாயந்தீர்த்து, பூமியிலுள்ள ஜாதிகளை நடத்துவீர்; ஆதலால் ஜாதிகள் சந்தோஷித்து, கெம்பீரத்தோடே மகிழக்கடவர்கள்.(சேலா.)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ே, ஜனங்கள் உம்மைத் துதிப்பார்களாக, சகல ஜனங்களும் உம்மைத் துதிப்பார்கள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ூமி தன் பலனைத் தரும், தேவனாகிய எங்கள் தேவனே எங்களை ஆசீர்வதிப்ப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 எங்களை ஆசீர்வதிப்பார்; பூமியின் எல்லைகளெல்லாம் அவருக்குப் பயந்தி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8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ದೇವರು ನಮಗೆ ಕರುಣೆಯುಳ್ಳವನಾಗಿದ್ದು ನಮ್ಮನ್ನು ಆಶೀರ್ವದಿಸಲಿ; ಆತನು ತನ್ನ ಮುಖವನ್ನು ನಮ್ಮ ಮೇಲೆ ಪ್ರಕಾಶಿಸಮಾ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ಗ ನಿನ್ನ ಮಾರ್ಗವೂ ನಿನ್ನ ರಕ್ಷಣೆಯ ಸ್ವಸ್ಥತೆಯೂ, ಭೂಮಿಯಲ್ಲಿ, ಎಲ್ಲಾ ಜನಾಂಗಗಳಿಗೆ ತಿಳಿಯಲ್ಪಡು 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ಓ ದೇವರೇ, ಜನರು ನಿನ್ನನ್ನು ಕೊಂಡಾಡಲಿ. ಜನರೆಲ್ಲಾ ನಿನ್ನನ್ನು ಕೊಂಡಾ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ಜನಾಂಗಗಳು ಸಂತೋಷಪಟ್ಟು ಉತ್ಸಾಹಕ್ಕಾಗಿ ಹಾಡಲಿ; ನೀನು ಜನರನ್ನು ನೀತಿಯಿಂದ ನ್ಯಾಯತೀರಿಸಿ ಜನಾಂಗಗಳನ್ನು ಭೂಮಿ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ಿಪಾಲಿಸುತ್ತೀ.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ಓ ದೇವರೇ, ಜನರು ನಿನ್ನನ್ನು ಕೊಂಡಾಡಲಿ; ಜನರೆಲ್ಲಾ ನಿನ್ನನ್ನು ಕೊಂಡಾ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ಗ ಭೂಮಿಯು ತನ್ನ ಸಮೃದ್ಧಿಯಾದ ಬೆಳೆಯನ್ನು ಕೊಡುವದು; ದೇವರೇ, ಹೌದು, ನಮ್ಮ ದೇವರೇ ನಮ್ಮನ್ನು ಆಶೀರ್ವದ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ದೇವರು ನಮ್ಮನ್ನು ಆಶೀರ್ವದಿಸುವನು; ಭೂಮಿಯ ಕೊನೆಯ ಭಾಗಗಳು ಆತನಿಗೆ ಭಯಪಡ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2026-10-20T08:39:08Z</dcterms:created>
  <dcterms:modified xsi:type="dcterms:W3CDTF">2026-10-20T08:39:08Z</dcterms:modified>
  <dc:title>ಕೀರ್ತನೆಗಳು : 67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