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presProps" Target="presProps.xml"/>
  <Relationship Id="rId48" Type="http://schemas.openxmlformats.org/officeDocument/2006/relationships/viewProps" Target="viewProps.xml"/>
  <Relationship Id="rId4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ங்கள் உபகாரத்தையும், பரிசுத்தவான்களுக்குச் செய்யப்படும் தர்மஊழியத்தின் பங்கையும் நாங்கள் ஏற்றுக்கொள்ளும்படி அவர்கள் எங்களை மிகவும் வேண்டிக்கொண்டார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மேலும் நாங்கள் நினைத்தபடிமாத்திரம் கொடாமல், தேவனுடைய சித்தத்தினாலே முன்பு தங்களைத்தாமே கர்த்தருக்கும், பின்பு எங்களுக்கும் ஒப்புக்கொடுத்த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மேலும் நாங்கள் நினைத்தபடிமாத்திரம் கொடாமல், தேவனுடைய சித்தத்தினாலே முன்பு தங்களைத்தாமே கர்த்தருக்கும், பின்பு எங்களுக்கும் ஒப்புக்கொடுத்த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தலால் தீத்து இந்தத் தர்மகாரியத்தை உங்களிடத்தில் தொடங்கினபடியே, அதை முடிக்கவும் வேண்டுமென்று அவனைக் கேட்டுக்கொண்டோம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தலால் தீத்து இந்தத் தர்மகாரியத்தை உங்களிடத்தில் தொடங்கினபடியே, அதை முடிக்கவும் வேண்டுமென்று அவனைக் கேட்டுக்கொண்டோ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ல்லாமலும், விசுவாசத்திலும், போதிப்பிலும், அறிவிலும், எல்லாவித ஜாக்கிரதையிலும், எங்கள்மேலுள்ள உங்கள் அன்பிலும், மற்றெல்லாக் காரியங்களிலும், நீங்கள் பெருகியிருக்கிறதுபோல, இந்தத் தர்மகாரியத்திலும் பெருகவேண்டும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ல்லாமலும், விசுவாசத்திலும், போதிப்பிலும், அறிவிலும், எல்லாவித ஜாக்கிரதையிலும், எங்கள்மேலுள்ள உங்கள் அன்பிலும், மற்றெல்லாக் காரியங்களிலும், நீங்கள் பெருகியிருக்கிறதுபோல, இந்தத் தர்மகாரியத்திலும் பெருகவேண்டும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தை நான் கட்டளையாகச் சொல்லாமல், மற்றவர்களுடைய ஜாக்கிரதையைக்கொண்டு, உங்கள் அன்பின் உண்மையைச் சோதிக்கும்பொருட்டே சொல்லுகிறே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தை நான் கட்டளையாகச் சொல்லாமல், மற்றவர்களுடைய ஜாக்கிரதையைக்கொண்டு, உங்கள் அன்பின் உண்மையைச் சோதிக்கும்பொருட்டே சொல்லுகிறே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ம்முடைய கர்த்தராகிய இயேசுகிறிஸ்துவின் கிருபையை அறிந்திருக்கிறீர்களே; அவர் ஐசுவரியமுள்ளவராயிருந்தும், நீங்கள் அவருடைய தரித்திரத்தினாலே ஐசுவரியவான்களாகும்படிக்கு, உங்கள்நிமித்தம் தரித்திரரானாரே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ம்முடைய கர்த்தராகிய இயேசுகிறிஸ்துவின் கிருபையை அறிந்திருக்கிறீர்களே; அவர் ஐசுவரியமுள்ளவராயிருந்தும், நீங்கள் அவருடைய தரித்திரத்தினாலே ஐசுவரியவான்களாகும்படிக்கு, உங்கள்நிமித்தம் தரித்திரரானாரே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தைக்குறித்து என் யோசனையை உங்களுக்கு அறிவிக்கிறேன்; இதைச் செய்கிறதற்கு மாத்திரமல்ல, செய்யவேண்டுமென்று உற்சாகப்படுகிறதற்கும் ஒருவருஷமாய் ஆரம்பம்பண்ணின உங்களுக்கு இது தகுதியாயிருக்கும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தைக்குறித்து என் யோசனையை உங்களுக்கு அறிவிக்கிறேன்; இதைச் செய்கிறதற்கு மாத்திரமல்ல, செய்யவேண்டுமென்று உற்சாகப்படுகிறதற்கும் ஒருவருஷமாய் ஆரம்பம்பண்ணின உங்களுக்கு இது தகுதியாயிருக்கும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ஆகையால் அதை இப்பொழுது செய்து நிறைவேற்றுங்கள்; கொடுக்கவேண்டும் என்கிற விருப்பமுண்டாயிருந்ததுபோல, உங்களுக்கு உள்ளவைகளில் எடுத்து அதை நிறைவேற்றுதலும் உண்டாவதாக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ஆகையால் அதை இப்பொழுது செய்து நிறைவேற்றுங்கள்; கொடுக்கவேண்டும் என்கிற விருப்பமுண்டாயிருந்ததுபோல, உங்களுக்கு உள்ளவைகளில் எடுத்து அதை நிறைவேற்றுதலும் உண்டாவதாக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ஒருவனுக்கு மனவிருப்பமிருந்தால், அவனுக்கு இல்லாததின்படியல்ல, அவனுக்கு உள்ளதின்படியே அங்கிகரிக்கப்படும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ஒருவனுக்கு மனவிருப்பமிருந்தால், அவனுக்கு இல்லாததின்படியல்ல, அவனுக்கு உள்ளதின்படியே அங்கிகரிக்கப்படும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மற்றவர்களுக்குச் சகாயமும் உங்களுக்கு வருத்தமும் உண்டாகும்படியல்ல, சமநிலையிருக்கும்படியாகவே சொல்லுகிறே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எப்படியெனில், மிகுதியாய்ச் சேர்த்தவனுக்கு அதிகமானதுமில்லை, கொஞ்சமாய்ச் சேர்த்தவனுக்குக் குறைவானதுமில்லை என்று எழுதியிருக்கிறபிரகாரம்,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எப்படியெனில், மிகுதியாய்ச் சேர்த்தவனுக்கு அதிகமானதுமில்லை, கொஞ்சமாய்ச் சேர்த்தவனுக்குக் குறைவானதுமில்லை என்று எழுதியிருக்கிறபிரகாரம்,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சமநிலைப் பிரமாணத்தின்படியே, அவர்களுடைய செல்வம் உங்கள் வறுமைக்கு உதவும்படிக்கு இக்காலத்திலே உங்களுடைய செல்வம் அவர்களுடைய வறுமைக்கு உதவுவதாக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சமநிலைப் பிரமாணத்தின்படியே, அவர்களுடைய செல்வம் உங்கள் வறுமைக்கு உதவும்படிக்கு இக்காலத்திலே உங்களுடைய செல்வம் அவர்களுடைய வறுமைக்கு உதவுவதாக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ன்றியும் உங்களுக்காக இப்படிப்பட்ட ஜாக்கிரதை உண்டாயிருக்கும்படி தீத்துவின் இருதயத்தில் அருளின தேவனுக்கு ஸ்தோத்திரம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ாங்கள் கேட்டுக்கொண்டதை அவன் அங்கிகரித்ததுமல்லாமல், அவன் அதிக ஜாக்கிரதையாயிருந்து, தன் விருப்பத்தின்படியே உங்களிடத்திற்கு வரப் புறப்பட்ட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ாங்கள் கேட்டுக்கொண்டதை அவன் அங்கிகரித்ததுமல்லாமல், அவன் அதிக ஜாக்கிரதையாயிருந்து, தன் விருப்பத்தின்படியே உங்களிடத்திற்கு வரப் புறப்பட்ட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சுவிசேஷ ஊழியத்தில் எல்லாச் சபைகளிலும் புகழ்ச்சிபெற்ற ஒரு சகோதரனை அவனோடேகூட அனுப்பியிருக்கிறோம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சுவிசேஷ ஊழியத்தில் எல்லாச் சபைகளிலும் புகழ்ச்சிபெற்ற ஒரு சகோதரனை அவனோடேகூட அனுப்பியிருக்கிறோம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துமாத்திரமல்ல, கர்த்தருக்கு மகிமையுண்டாகவும், உங்கள் மனவிருப்பம் விளங்கவும், எங்கள் ஊழியத்தினாலே சேர்க்கப்படும் தர்மப்பணத்தைக் கொண்டுபோகையில், எங்களுக்கு வழித்துணையாயிருக்கும்படி, அவன் சபைகளால் தெரிந்து ஏற்படுத்தப்பட்டவனாயும் இருக்கிறா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துமாத்திரமல்ல, கர்த்தருக்கு மகிமையுண்டாகவும், உங்கள் மனவிருப்பம் விளங்கவும், எங்கள் ஊழியத்தினாலே சேர்க்கப்படும் தர்மப்பணத்தைக் கொண்டுபோகையில், எங்களுக்கு வழித்துணையாயிருக்கும்படி, அவன் சபைகளால் தெரிந்து ஏற்படுத்தப்பட்டவனாயும் இருக்கிற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துமாத்திரமல்ல, கர்த்தருக்கு மகிமையுண்டாகவும், உங்கள் மனவிருப்பம் விளங்கவும், எங்கள் ஊழியத்தினாலே சேர்க்கப்படும் தர்மப்பணத்தைக் கொண்டுபோகையில், எங்களுக்கு வழித்துணையாயிருக்கும்படி, அவன் சபைகளால் தெரிந்து ஏற்படுத்தப்பட்டவனாயும் இருக்கிற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ஊழியத்தினாலே சேர்க்கப்பட்ட மிகுதியான தர்மப்பணத்தைக்குறித்து ஒருவனும் எங்களைக் குற்றப்படுத்தாதபடிக்கு நாங்கள் எச்சரிக்கையாயிருந்து,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கர்த்தருக்கு முன்பாகமாத்திரமல்ல, மனுஷருக்கு முன்பாகவும் யோக்கியமானவைகளைச் செய்ய நாடுகிறோம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மேலும், அநேக காரியங்களில் ஜாக்கிரதையுள்ளவனென்று நாங்கள் பலமுறை கண்டறிந்தவனும், இப்பொழுது உங்கள்மேலுள்ள மிகுந்த நம்பிக்கையினாலே அதிக ஜாக்கிரதையுள்ளவனுமாகிய நம்முடைய சகோதரனையும் இவர்களோடே கூட அனுப்பியிருக்கிறோம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மேலும், அநேக காரியங்களில் ஜாக்கிரதையுள்ளவனென்று நாங்கள் பலமுறை கண்டறிந்தவனும், இப்பொழுது உங்கள்மேலுள்ள மிகுந்த நம்பிக்கையினாலே அதிக ஜாக்கிரதையுள்ளவனுமாகிய நம்முடைய சகோதரனையும் இவர்களோடே கூட அனுப்பியிருக்கிறோம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தீத்துவைக்குறித்து ஒருவன் விசாரித்தால், அவன் எனக்குக் கூட்டாளியும் உங்களுக்காக என் உடன்வேலையாளுமாயிக்கிறானென்றும்; எங்கள் சகோதரரைக்குறித்து ஒருவன் விசாரித்தால், அவர்கள் சபைகளுடைய ஸ்தானாபதிகளும், கிறிஸ்துவுக்கு மகிமையுமாயிருக்கிறார்களென்றும் அறியக்கடவ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தீத்துவைக்குறித்து ஒருவன் விசாரித்தால், அவன் எனக்குக் கூட்டாளியும் உங்களுக்காக என் உடன்வேலையாளுமாயிக்கிறானென்றும்; எங்கள் சகோதரரைக்குறித்து ஒருவன் விசாரித்தால், அவர்கள் சபைகளுடைய ஸ்தானாபதிகளும், கிறிஸ்துவுக்கு மகிமையுமாயிருக்கிறார்களென்றும் அறியக்கடவ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ஆதலால் உங்கள் அன்பையும், நாங்கள் உங்களைக்குறித்துச் சொன்ன புகழ்ச்சியையும், சபைகளுக்கு முன்பாக அவர்களுக்குத் திருஷ்டாந்தப்படுத்துங்க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ஆதலால் உங்கள் அன்பையும், நாங்கள் உங்களைக்குறித்துச் சொன்ன புகழ்ச்சியையும், சபைகளுக்கு முன்பாக அவர்களுக்குத் திருஷ்டாந்தப்படுத்துங்க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ன்றியும் சகோதரரே, மக்கெதோனியா நாட்டுச் சபைகளுக்கு தேவன் அளித்த கிருபையை உங்களுக்கு அறிவிக்கிறோம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்கள் மிகுந்த உபத்திரவத்தினாலே சோதிக்கப்படுகையில், கொடிய தரித்திரமுடையவர்களாயிருந்தும், தங்கள் பரிபூரண சந்தோஷத்தினாலே மிகுந்த உதாரத்துவமாய்க் கொடுத்தார்க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்கள் மிகுந்த உபத்திரவத்தினாலே சோதிக்கப்படுகையில், கொடிய தரித்திரமுடையவர்களாயிருந்தும், தங்கள் பரிபூரண சந்தோஷத்தினாலே மிகுந்த உதாரத்துவமாய்க் கொடுத்தார்கள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மேலும் அவர்கள் தங்கள் திராணிக்குத் தக்கதாகவும், தங்கள் திராணிக்கு மிஞ்சியும் கொடுக்க தாங்களே மனதுள்ளவர்களாயிருந்தார்களென்பதற்கு, நான் சாட்சியாயிருக்கிறே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மேலும் அவர்கள் தங்கள் திராணிக்குத் தக்கதாகவும், தங்கள் திராணிக்கு மிஞ்சியும் கொடுக்க தாங்களே மனதுள்ளவர்களாயிருந்தார்களென்பதற்கு, நான் சாட்சியாயிருக்கிறே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299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പ്രാപ്തി പോലെയും പ്രാപ്തിക്കു മീതെയും സ്വമേധയായി കൊടുത്തു എന്നതിന്നു ഞാൻ സാക്ഷ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അതും ഞങ്ങൾ വിചാരിച്ചിരുന്നതുപോലെയല്ല; അവർ മുമ്പെ തങ്ങളെത്തന്നേ കർത്താവിന്നും പിന്ന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ദൈവേഷ്ടത്തിന്നൊത്തവണ്ണം ഞങ്ങൾക്കും ഏല്പ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അങ്ങനെ തീതൊസ് ആരംഭിച്ചതുപോലെ നിങ്ങളുടെ ഇടയിൽ ഈ ധർമ്മശേഖരം നിവർത്തിക്കേണം എന്നു ഞങ്ങൾ അവനോ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പേക്ഷ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എന്നാൽ വിശ്വാസം, വചനം, പരിജ്ഞാനം, പൂർണ്ണജാഗ്രത, ഞങ്ങളോടുള്ള സ്നേഹം ഇങ്ങനെ എല്ലാറ്റിലും നിങ്ങ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ുന്തിയിരിക്കുന്നതുപോലെ ഈ ധർമ്മകാര്യത്തിലും മുന്തിവരുവിൻ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ഞാൻ കല്പനയായിട്ടല്ല, മറ്റുള്ളവരുടെ ജാഗ്രതകൊണ്ടു നിങ്ങളുടെ സ്നേഹത്തിന്റെ പരമാർത്ഥതയും ശോധ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െയ്യേണ്ടതിന്നത്രേ പറയുന്ന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നമ്മുടെ കർത്താവായ യേശുക്രിസ്തു സമ്പന്നൻ ആയിരുന്നിട്ടും അവന്റെ ദാരിദ്ര്യത്താൽ നിങ്ങൾ സമ്പന്ന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കേണ്ടതിന്നു നിങ്ങൾ നിമിത്തം ദരിദ്രനായിത്തീർന്ന കൃപ നിങ്ങൾ അറിയുന്നുവല്ല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ഞാൻ ഇതിൽ എന്റെ അഭിപ്രായം പറഞ്ഞുതരുന്നു; ചെയ്‍വാൻ മാത്രമല്ല, താല്പര്യപ്പെടുവാനുംകൂടെ ഒരു ആണ്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ുമ്പെ ആദ്യമായി ആരംഭിച്ച നിങ്ങൾക്കു ഇതു യോഗ്യ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എന്നാൽ താല്പര്യപ്പെടുവാൻ മനസ്സൊരുക്കം ഉണ്ടായതുപോലെ നിങ്ങളുടെ പ്രാപ്തിക്കു ഒത്തവണ്ണം നിവൃത്ത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ഉണ്ടാകേണ്ടതിന്നു ഇപ്പോൾ പ്രവൃത്തിയും അനുഷ്ഠിപ്പിൻ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8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ഒരുത്തന്നു മനസ്സൊരുക്കം ഉണ്ടെങ്കിൽ പ്രാപ്തിയില്ലാത്തതുപോലെയല്ല പ്രാപ്തിയുള്ളതു പോലെ കൊടുത്താ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8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ന്നു ദൈവപ്രസാദം ലഭ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മറ്റുള്ളവർക്കു സുഭിക്ഷവും നിങ്ങൾക്കു ദുർഭിക്ഷവും വരേണം എന്നല്ല സമത്വം വേണം എന്നത്ര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8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സമത്വം ഉണ്ടാവാൻ തക്കവണ്ണം അവരുടെ സുഭിക്ഷം നിങ്ങളുടെ ദുർഭിക്ഷത്തിന്നു ഉതകേണ്ടതിന്നു ഇക്കാല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8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ങ്ങൾക്കുള്ള സുഭിക്ഷം അവരുടെ ദുർഭിക്ഷത്തിന്നു ഉതകട്ട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8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“ഏറെ പെറുക്കിയവന്നു ഏറെയും കുറെ പെറുക്കിയവന്നു കുറവും കണ്ടില്ല” എന്നു എഴുതിയിരിക്കുന്നതുപോല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8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ന്ന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8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നിങ്ങൾക്കു വേണ്ടി തീതൊസിന്റെ ഹൃദയത്തിലും ഈ ജാഗ്രത നല്കിയ ദൈവത്തിന്നു സ്തോത്ര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8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അവൻ അപേക്ഷ കൈക്കൊണ്ടു എന്നു മാത്രമല്ല, അത്യുത്സാഹിയാകയാൽ സ്വമേധയായി നിങ്ങളുടെ അടുക്കലേക്ക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8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െട്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8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ഞങ്ങൾ അവനോടുകൂടെ ഒരു സഹോദരനെയും അയച്ചിരിക്കുന്നു; സുവിശേഷസംബന്ധമായുള്ള അവന്റെ പുകഴ്ച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8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കലസഭകളിലും പരന്ന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8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അത്രയുമല്ല, കർത്താവിന്റെ മഹത്വത്തിന്നായും നമ്മുടെ മനസ്സൊരുക്കം കാണിപ്പാനായും ഞങ്ങളുടെ ശുശ്രൂഷയാ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8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ടക്കുന്ന ഈ ധർമ്മകാര്യത്തിൽ അവൻ ഞങ്ങൾക്കു കൂട്ടുയാത്രക്കാരനായി സഭകളാൽ തിരഞ്ഞെടുക്കപ്പെട്ടവന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8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8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ഞങ്ങൾ നടത്തിവരുന്ന ഈ ധർമ്മശേഖരകാര്യത്തിൽ ആരും ഞങ്ങളെ അപവാദം പറയാതിരിപ്പാൻ സൂക്ഷിച്ചുകൊണ്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8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ഞങ്ങൾ കർത്താവിന്റെ മുമ്പാകെ മാത്രമല്ല മനുഷ്യരുടെ മുമ്പാകെയും യോഗ്യമായതു മുൻകരുത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8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ഞങ്ങൾ പലതിലും പലപ്പോഴും ശോധനചെയ്തു ഉത്സാഹിയായി കണ്ടും ഇപ്പോഴോ തനിക്കു നിങ്ങളെക്കുറിച്ച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8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ധൈര്യം പെരുകുകയാൽ അത്യുത്സാഹിയായുമിരിക്കുന്ന നമ്മുടെ സഹോദരനെയും അവരോടുകൂടെ അയച്ച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8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തീതൊസ് എനിക്കു കൂട്ടാളിയും നിങ്ങൾക്കായിട്ടു കൂട്ടുവേലക്കാരനും ആകുന്നു; നമ്മുടെ സഹോദരന്മാ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8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ഭകളുടെ ദൂതന്മാരും ക്രിസ്തുവിന്നു മഹത്വവും തന്ന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8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ആകയാൽ നിങ്ങളുടെ സ്നേഹത്തിന്നും നിങ്ങളെച്ചൊല്ലി ഞങ്ങൾ പറയുന്ന പ്രശംസെക്കും ഒത്ത ദൃഷ്ടാന്തം സഭക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8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ാൺകെ അവർക്കു കാണിച്ചുകൊടുപ്പിൻ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8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സഹോദരന്മാരേ, മക്കെദോന്യസഭകൾക്കു ലഭിച്ച ദൈവകൃപ ഞങ്ങൾ നിങ്ങളോടു അറിയ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8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കഷ്ടത എന്ന കഠിന ശോധനയിൽ ആയിരുന്നിട്ടും അവരുടെ സന്തോഷസമൃദ്ധിയും മഹാദാരിദ്ര്യവും ധാരാളം ഔദാര്യ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8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ാണിപ്പാൻ കാരണമായിത്തീർ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8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വിശുദ്ധന്മാരുടെ സഹായത്തിന്നുള്ള ധർമ്മവും കൂട്ടായ്മയും സംബന്ധിച്ചു അവർ വളരെ താല്പര്യത്തോ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8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ഞങ്ങളോടു അപേക്ഷിച്ച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0">
  <a:themeElements>
    <a:clrScheme name="Theme7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2026-10-20T06:12:03Z</dcterms:created>
  <dcterms:modified xsi:type="dcterms:W3CDTF">2026-10-20T06:12:03Z</dcterms:modified>
  <dc:title>2 കൊരിന്ത്യർ : 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