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ின் குடும்பத்தாரே, இஸ்ரவேல் குடும்பத்தின் வம்சங்களே,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ோப், தகபானேஸ் என்னும் பட்டணங்களின் புத்திரரும், உன் உச்சந்தலையை நொறுக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ൽ യഹോവെക്കു വിശുദ്ധവും അവന്റെ വിളവിന്റെ ആദ്യഫലവും ആകുന്നു; അവനെ തിന്നുകളയുന്നവര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ക്കാരായ്തീരും; അവർക്കു ദോഷം വന്നു ഭവിക്കും എന്നായിരു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ാക്കോബ്ഗൃഹവും യിസ്രായേൽ ഗൃഹത്തിലെ സകലവംശങ്ങളും ആയുള്ളോരേ, യഹോവയുടെ അരുളപ്പാടു കേട്ട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ഇപ്രകാരം അരുളിച്ചെയ്യുന്നു: നിങ്ങളുടെ പിതാക്കന്മാർ എന്നെ വിട്ടകന്നു മിത്ഥ്യാമൂർത്തിക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ന്നു വ്യർത്ഥന്മാർ ആയിത്തീരുവാൻ തക്കവണ്ണം അവർ എന്നിൽ എന്തൊരു അന്യായം കണ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ളെ മിസ്രയീംദേശത്തുനിന്നു പുറപ്പെടുവിച്ചു, പാഴ്നിലവും കുഴികളും ഉള്ള ദേശമായി വരൾചയും കൂരിരു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 ദേശമായി മനുഷ്യസഞ്ചാരമോ ആൾപാർപ്പോ ഇല്ലാത്ത ദേശമായ മരുഭൂമിയിൽകൂടി ഞങ്ങളെ നടത്തി കൊണ്ടുവ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എവിടെ എന്നു അവർ ചോദ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ങ്ങളെ ഫലവത്തായോരു ദേശത്തു അതിന്റെ ഫലവും ഗുണവും അനുഭവിപ്പാൻ കൂട്ടിക്കൊണ്ടുവന്ന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എത്തിയ ശേഷം നിങ്ങൾ എന്റെ ദേശത്തെ അശുദ്ധമാക്കി എന്റെ അവകാശത്തെ അറെപ്പ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 എവിടെ എന്നു പുരോഹിതന്മാർ അന്വേഷിച്ചില്ല; ന്യായപ്രമാണജ്ഞന്മാർ എന്നെ അറിഞ്ഞില്ല; ഇടയ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അതിക്രമം ചെയ്തു: പ്രവാചകന്മാർ ബാൽമുഖാന്തരം പ്രവചിച്ചു, പ്രയോജനമില്ലാത്തവ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ന്നു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ഞാൻ ഇനിയും നിങ്ങളോടു വ്യവഹരിക്കും; നിങ്ങളുടെ മക്കളുടെ മക്കളോടും ഞാൻ വ്യവഹ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നീയോ: ഞാൻ കുറ്റമില്ലാത്തവൾ; അവന്റെ കോപം എന്നെ വിട്ടുമാറിയിരിക്കുന്നു സത്യം എന്നു പറയ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ം ചെയ്തിട്ടില്ല എന്നു നീ പറയുന്നതുകൊണ്ടു ഞാൻ നിന്നോടു വ്യവഹ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കിത്തീയരുടെ ദ്വീപുകളിലേക്കു കടന്നുചെന്നു നോക്കുവിൻ; കേദാരിലേക്കു ആളയച്ചു നല്ല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ച്ചു, ഇതുപോലെ സംഭവിച്ചിട്ടുണ്ടോ എന്നു നേ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ിന്റെ വഴിയെ മാറ്റേണ്ടതിന്നു നീ ഇത്ര തെണ്ടിനടക്കുന്നതെന്തു? അശ്ശൂരിങ്കൽ നീ ലജ്ജിച്ച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ങ്കലും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ഒരു ജാതി തന്റെ ദേവന്മാരെ മാറ്റീട്ടുണ്ടോ? അവ ദേവന്മാരല്ലതാനും; എന്നാൽ എന്റെ ജന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മായവനെ പ്രയോജനമില്ലാത്തതിന്നു പകരം മാറ്റ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ിടെനിന്നും നീ തലയിൽ കൈ വെച്ചും കൊണ്ടു ഇറങ്ങിപ്പോരേണ്ടിവരും; നീ ആശ്രയിച്ചവര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ക്കളഞ്ഞിരിക്കുന്നു; അവരെക്കൊണ്ടു നിനക്കു ഒരു ഗുണവു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ാശമേ, ഇതിങ്കൽ വിസ്മയിച്ചു ഭ്രമിച്ചു ഏറ്റവും സ്തംഭിച്ചുപോക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ജനം രണ്ടു ദോഷം ചെയ്തിരിക്കുന്നു: അവർ ജീവജലത്തിന്റെ ഉറവായ എന്നെ ഉപേക്ഷ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മില്ലാത്ത കിണറുകളെ, പൊട്ടക്കിണറുകളെ തന്നേ, കുഴ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ചെന്നു യെരൂശലേം കേൾക്കെ വിളിച്ചു പറയേണ്ടതു; യഹോവ ഇപ്രകാരം അരുളിച്ചെയ്യുന്നു മരുഭൂമിയ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തെക്കാത്ത ദേശത്തു തന്നേ, നീ എന്നെ അനുഗമിച്ചു നടന്ന നിന്റെ യൌവനത്തിലെ ഭക്തിയും വിവാഹം നിശ്ചയ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ിലെ സ്നേഹവും ഞാൻ ഓ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ിസ്രായേൽ ദാസനോ? വീട്ടിൽ പിറന്ന അടിമയോ? അവൻ കവർച്ചയായി തീർന്നിരിക്ക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ാലസിംഹങ്ങൾ അവന്റെ നേരെ അലറി നാദം കേൾപ്പിച്ചു അവന്റെ ദേശത്തെ ശൂന്യമാക്കി; അവന്റെ പട്ടണ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ന്തു നിവാസികൾ ഇല്ലാതെയ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ോഫ്യരും തഹ്പനേസ്യരും നിന്റെ നെറുകയെ തകർത്ത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ദൈവമായ യഹോവ നിന്നെ വഴിനടത്തിയപ്പോൾ അവനെ ഉപേക്ഷിക്കകൊണ്ടല്ലയോ നീ ഇതു സമ്പാദിച്ച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പ്പോഴോ, മിസ്രയീമിലേക്കുള്ള യാത്ര എന്തിന്നു? ശീഹോരിലെ വെള്ളം കുടിപ്പാനോ? അശ്ശൂരിലേ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ത്ര എന്തിന്നു? ആ നദിയിലെ വെള്ളം കുടിപ്പാന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റെ ദുഷ്ടത തന്നേ നിനക്കു ശിക്ഷയും നിന്റെ വിശ്വാസത്യാഗങ്ങൾ നിനക്കു ദണ്ഡനവുമാകും; അതുകൊണ്ട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ൈവമായ യഹോവയെ ഉപേക്ഷിച്ചതും എന്റെ ഭയം നിനക്കു ഇല്ലാതിരിക്കുന്നതും എത്ര ദോഷവും കൈപ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ള്ളതെന്നു അറിഞ്ഞു കണ്ടുകൊൾക എന്നു സൈന്യങ്ങളുടെ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ണ്ടു തന്നേ നീ നുകം തകർത്തു നിന്റെ കയറു പൊട്ടിച്ചു: ഞാൻ അടിമവേല ചെയ്കയില്ല എന്നു പറഞ്ഞു; ഉയർ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്നിന്മേൽ ഒക്കെയും പച്ചയായ വൃക്ഷത്തിൻ കീഴൊക്കെയും നീ വേശ്യയായി 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നിന്നെ വിശിഷ്ടമുന്തിരിവള്ളിയായി, നല്ല തൈയായി തന്നേ നട്ടിരിക്കെ നീ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ുമുന്തിരിവള്ളിയുടെ തൈയായ്തീർന്നതു എ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ീ ധാരാളം ചവർക്കാരം തേച്ചു ചാരവെള്ളംകൊണ്ടു കഴുകിയാലും നിന്റെ അകൃത്യം എന്റ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മായിരിക്ക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മലിനയായിട്ടില്ല; ഞാൻ ബാൽവിഗ്രഹങ്ങളോടു ചെന്നു ചേർന്നിട്ടില്ല എന്നു നിനക്കു എങ്ങനെ പറയ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രയിലെ നിന്റെ നടപ്പു വിചാരിക്ക; നീ ചെയ്തതു ഓർക്കുക; വഴിയിൽ അങ്ങോട്ടും ഇങ്ങോ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െഞ്ഞോടുന്ന പെണ്ണൊട്ടകമല്ലയോ ന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ീ മരുഭൂമി ശീലിച്ചു അതിമോഹം പൂണ്ടു കിഴെക്കുന്ന കാട്ടു കഴുത തന്നേ; അതിന്റെ മദപ്പാടിൽ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ുക്കാകുന്നവൻ ആർ? ആരും അതിനെ അന്വേഷിച്ചു തളരുകയില്ല; അതിന്റെ മാസത്തിൽ അതിനെ കണ്ടെ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െരിപ്പു ഊരിപ്പോകാതവണ്ണം നിന്റെ കാലും രണ്ടു പോകാതവണ്ണം തൊണ്ടയും സൂക്ഷിച്ചുകൊൾക; നീയോ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തെ; അങ്ങനെയല്ല; ഞാൻ അന്യന്മാരെ സ്നേഹിക്കുന്നു; അവരുടെ പിന്നാലെ ഞാൻ പോ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കള്ളനെ കണ്ടുപിടിക്കുമ്പോൾ അവൻ ലജ്ജിച്ചുപോകുന്നതുപോലെ യിസ്രായേൽഗൃഹം ലജ്ജിച്ചുപോകും; അ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രാജാക്കന്മാരും പ്രഭുക്കന്മാരും പുരോഹിതന്മാരും പ്രവാചകന്മാര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ർ മരത്തോടു: നീ എന്റെ അപ്പൻ എന്നും കല്ലിനോടു: നീ എന്നെ പ്രസവിച്ചവൾ എന്നും പറയ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മല്ല മുതുകത്രേ എങ്കലേക്കു തിരിച്ചിരിക്കുന്നതു; എന്നാൽ കഷ്ടകാലത്തു അവർ: നീ എഴുന്നേറ്റു ഞ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േണമേ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 ഉണ്ടാക്കീട്ടുള്ള നിന്റെ ദേവന്മാർ എവിടെ? കഷ്ടകാലത്തു നിന്നെ രക്ഷിപ്പാൻ അവർക്കു കഴിവുണ്ട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എഴുന്നേൽക്കട്ടെ; അയ്യോ യെഹൂദയേ, നിന്റെ പട്ടണങ്ങളുടെ എണ്ണത്തോളം നിനക്കു ദേവന്മാരും ഉണ്ടല്ല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ിങ്ങൾ എന്നോടു വാദിക്കുന്നതു എന്തു? നിങ്ങൾ എല്ലാവരും എന്നോടു ദ്രോഹ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ഞാൻ നിങ്ങളുടെ മക്കളെ അടിച്ചതു വ്യർത്ഥം; അവർ ബുദ്ധി പഠിച്ചില്ല; നശിപ്പിക്കുന്ന സിംഹത്ത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വാൾ തന്നേ നിങ്ങളുടെ പ്രവാചകന്മാരെ തി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ഇപ്പോഴത്തെ തലമുറയായുള്ളോവേ, യഹോവയുടെ അരുളപ്പാടു കേൾപ്പിൻ; ഞാൻ യിസ്രായേലിന്നു ഒരു മരുഭൂമ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വോ? അന്ധകാരപ്രദേശമായിരുന്നുവോ? ഞങ്ങൾ കെട്ടഴിഞ്ഞു നടക്കുന്നു; ഇനി നിന്റെ അടുക്കൽ വിര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എന്റെ ജനം പറയ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ഒരു കന്യക തന്റെ ആഭരണങ്ങളും ഒരു മണവാട്ടി തന്റെ അരക്കച്ചയും മറക്കുമോ? എന്നാൽ എന്റെ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മില്ലാത്ത നാളായി എന്നെ മറ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്രേമം അന്വേഷിക്കേണ്ടതിന്നു നീ നിന്റെ വഴി എത്ര ചേലാക്കുന്നു! അതുകൊണ്ട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ന്നടപ്പുകാരത്തികളെയും നിന്റെ വഴികൾ അഭ്യസ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ിന്റെ ഉടുപ്പിന്റെ വിളുമ്പിലും കുറ്റമില്ലാത്ത സാധുക്കളുടെ രക്തം കാണുന്നു; ഭവന ഭേദനത്തിലല്ല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പിടിച്ചതു. ഇവയെക്കുറിച്ചു ഒക്കെയും ഞാൻ ന്യായവാദം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2026-10-20T03:33:33Z</dcterms:created>
  <dcterms:modified xsi:type="dcterms:W3CDTF">2026-10-20T03:33:33Z</dcterms:modified>
  <dc:title>യിരെമ്യാവ്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