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டைவிடாமல் ஜெபம்பண்ணுங்கள், ஸ்தோத்திரத்துடன் ஜெபத்தில் விழித்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றம்பேயிருக்கிறவர்களுக்கு முன்பாக ஞானமாய் நடந்து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றம்பேயிருக்கிறவர்களுக்கு முன்பாக ஞானமாய் நடந்து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திகளை அறியவும், உங்கள் இருதயங்களைத் தேற்ற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ியமான வைத்தியனாகிய லூக்காவும், தேமாவும், உங்களுக்கு வாழ்த்துதல்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வோதிக்கேயாவிலிருக்கிற சகோதரரையும், நிம்பாவையும், அவன் வீட்டில் கூடுகிற சபையையும் வாழ்த்த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்க்கிப்பைக் கண்டு: நீ கர்த்தரிடத்தில் பெற்ற ஊழியத்தை நிறைவேற்றும்படி கவனமாயிருப்பாயாகவென்று சொல்ல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ಜಮಾನರೇ, ಪರಲೋಕದಲ್ಲಿ ನಿಮಗೂ ಯಜಮಾನನೊಬ್ಬನಿದ್ದಾನೆಂದು ತಿಳಿದು ನಿಮ್ಮ ಸೇವಕರಿಗೆ ನ್ಯಾಯವಾದದ್ದನ್ನೂ ಸ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ದದ್ದನ್ನೂ ಕೊ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ಾರ್ಥನೆಯನ್ನು ತಪ್ಪದೆ ಮಾಡುವವರಾಗಿ ಅದರಲ್ಲಿ ಕೃತಜ್ಞತಾಸ್ತುತಿಯೊಂದಿಗೆ ಎಚ್ಚ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ಕ್ರಿಸ್ತನ ಮರ್ಮವನ್ನು ಮಾತನಾಡುವಂತೆ ದೇವರು ಅನುಕೂಲವಾದ ಬಾಗಲನ್ನು ನಮಗೆ ತೆರೆಯುವ ಹಾಗೆ ನಮಗ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ಿಸಿರಿ; ಇದಕ್ಕೋಸ್ಕರವೇ ನಾನು ಸೆರೆಯಲ್ಲಿದ್ದೇನ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ಅದನ್ನು ಹೇಳಬೇಕಾದ ರೀತಿಯಲ್ಲಿ ಪ್ರಕಟಿಸುವಂತೆ ಅನುಗ್ರಹ ಮಾಡಬೇಕೆಂದು ಬೇಡಿ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ಯ ವನ್ನು ಸುಮ್ಮನೆ ಕಳಕೊಳ್ಳದೆ ಅದನ್ನು ಬೆಲೆಯುಳ್ಳದ್ದೆಂದು ಉಪಯೋಗಿಸಿ ಹೊರಗಿನವರ ಮುಂದೆ ಜ್ಞಾನವುಳ್ಳ ವ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ಮ್ಮ ಸಂಭಾಷಣೆ ಯಾವಾ ಗಲೂ ಕೃಪೆಯುಳ್ಳದ್ದಾಗಿಯೂ ಉಪ್ಪಿನಿಂದ ರುಚಿಯಾದ ದ್ದಾಗಿಯೂ ಇರಲಿ; ಹೀಗೆ ನೀವು ಯಾರಾ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ಾವ ರೀತಿಯಲ್ಲಿ ಉತ್ತರ ಹೇಳಬೇಕೋ ಅದನ್ನು ತಿಳ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ಿಯ ಸಹೋದರನೂ ನಂಬಿಗಸ್ತನಾದ ಸೇವ ಕನೂ ಕರ್ತನಲ್ಲಿ ಜೊತೆಯ ದಾಸನೂ ಆಗಿರುವ ತುಖಿಕನು ನನ್ನ ಸ್ಥಿತಿಯನ್ನೆಲ್ಲಾ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ೇ ರೀತಿಯಲ್ಲಿ ಅವನು (ತುಖಿಕನು) ನಿಮ್ಮ ಸ್ಥಿತಿಯನ್ನು ತಿಳುಕೊಂಡು ನಿಮ್ಮ ಹೃದಯಗಳನ್ನು ಸಂತೈಸ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ಲ್ಲಿ ಒಬ್ಬನಾಗಿರುವ ನಂಬಿಗಸ್ತನೂ ಪ್ರಿಯ ಸಹೋದರನೂ ಆದ ಒನೇ ಸಿಮನ ಜೊತೆಯಲ್ಲಿ ಅವನನ್ನು ನಾನು ಕಳುಹಿಸ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ಇಲ್ಲಿ ನಡೆಯುವ ವಿಷಯಗಳನ್ನೆಲ್ಲಾ ನಿಮಗೆ ತಿಳ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ಜೊತೆಸೆರೆಯವನಾದ ಅರಿಸ್ತಾರ್ಕನೂ ಬಾರ್ನಬನ ಸಹೋದರಿಯ ಮಗನಾದ ಮಾರ್ಕನೂ (ಮಾರ್ಕನ) ವಿಷಯದಲ್ಲಿ ನೀವು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್ದೀರಲ್ಲಾ; ಅವನು ನಿಮ್ಮ ಬಳಿಗೆ ಬಂದರೆ ಸೇ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ೂಸ್ತನೆನಿಸಿಕೊಳ್ಳುವ ಯೇಸುವೂ ನಿಮ್ಮನ್ನು ವಂದಿಸುತ್ತಾರೆ. ಇವರು ಸುನ್ನತಿಯವರಾಗಿ ದ್ದಾರೆ. ದೇವರ ರಾಜ್ಯ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ು ಮಾತ್ರ ನನ್ನ ಜೊತೆಗೆಲಸದವರಾಗಿದ್ದು ನನಗೆ ಆದರಣೆಯ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ಲ್ಲಿ ಒಬ್ಬನಾದ ಕ್ರಿಸ್ತನ ಸೇವಕನಾಗಿರುವ ಎಪಫ್ರನು ನಿಮಗೆ ವಂದನೆ ಹೇಳುತ್ತಾನೆ. ನೀವು ಪರಿಪೂರ್ಣರಾಗಿಯೂ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ಗಳಲ್ಲಿ ದೇವರ ಚಿತ್ತವನ್ನು ಕುರಿತು ಪೂರ್ಣ ನಿಶ್ಚಯವುಳ್ಳವರಾಗಿಯೂ ನಿಂತಿರಬೇಕೆಂದು ಇವನು ನಿಮಗೋಸ್ಕರ ಕಷ್ಟ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ಗಳಲ್ಲಿ ಹೋರ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ವಿಷಯ ವಾಗಿಯೂ ಲವೊದಿಕೀಯರ ವಿಷಯವಾಗಿಯೂ ಹಿರಿಯಾಪೊಲಿಯರ ವಿಷಯವಾಗಿಯೂ ಅವನು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ಕ್ತಿಯುಳ್ಳವನಾಗಿದ್ದಾನೆಂದು ಅವನ ವಿಷಯ ದಲ್ಲಿ ನಾನು ಸಾಕ್ಷ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್ರಿಯ ವೈದ್ಯನಾಗಿ ರುವ ಲೂಕನು ಮತ್ತು ದೇಮನು ನಿಮಗೆ ವಂದನೆ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ಲವೊದಿಕೀಯದಲ್ಲಿರುವ ಸಹೋದರ ರಿಗೂ ನುಂಫನಿಗೂ ಅವನ ಮನೆಯಲ್ಲಿರುವ ಸಭೆಗೂ ವಂದನೆ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್ಮಲ್ಲಿ ಈ ಪತ್ರಿಕೆಯನ್ನು ಓದಿಸಿಕೊಂಡ ತರುವಾಯ ಲವೊದಿಕೀಯದವರ ಸಭೆಯಲ್ಲಿಯೂ ಓದಿಸಿರಿ; ಹಾಗೆಯೇ ಲವೊದಿಕೀಯ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್ರಿಕೆಯನ್ನು ತರಿಸಿ ನೀವು ಓದ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ರ್ಖಿಪ್ಪನಿಗೆ--ನೀನು ಕರ್ತನಿಂದ ಹೊಂದಿರುವ ಸೇವೆಯನ್ನು ನೆರವೇರಿಸುವದಕ್ಕೆ ಎಚ್ಚರವಾಗಿರಬೇಕೆಂದು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ು ಪೌಲನೆಂಬ ನಾನು ನನ್ನ ಕೈಯಿಂದ ಬರೆದ ವಂದನೆ. ನಾನು ಸೆರೆಯಲ್ಲಿದ್ದೇನೆಂಬದನ್ನು ಜ್ಞಾಪಕ ಮಾಡಿಕೊಳ್ಳಿರಿ. ಕೃಪ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2026-10-21T06:10:45Z</dcterms:created>
  <dcterms:modified xsi:type="dcterms:W3CDTF">2026-10-21T06:10:45Z</dcterms:modified>
  <dc:title>ಕೊಲೊಸ್ಸೆಯವರಿಗೆ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