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க்குள் நிலைநிற்கிறதும், என்றென்றைக்கும் நம்மோடிருப்பதுமாகிய சத்தியத்தினிமித்தம், நான் மாத்திரமல்ல, சத்தியத்தை அறிந்திருக்கிற யாவரும் சத்தியத்தின்படி நேசித்திருக்கிறவள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ரிந்துகொள்ளப்பட்டவளுமாகிய அம்மாளுக்கும் அவளுடைய பிள்ளைகளுக்கும், மூப்பனாகிய நான் எழுதுகிறதாவ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ரிந்துகொள்ளப்பட்டவளுமாகிய அம்மாளுக்கும் அவளுடைய பிள்ளைகளுக்கும், மூப்பனாகிய நான் எழுதுகிறதாவ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 பிதாவின் குமாரனாயிருக்கிற கர்த்தராகிய இயேசுகிறிஸ்துவினாலும், கிருபையும் இரக்கமும் சமாதானமும், சத்தியத்தோடும் அன்போடுங்கூட உங்களோட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 பிதாவின் குமாரனாயிருக்கிற கர்த்தராகிய இயேசுகிறிஸ்துவினாலும், கிருபையும் இரக்கமும் சமாதானமும், சத்தியத்தோடும் அன்போடுங்கூட உங்களோடிரு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வினால் நாம் பெற்ற கற்பனையின்படியே உம்முடைய பிள்ளைகளில் சிலர் சத்தியத்திலே நடக்கிறதை நான் கண்டு; மிகவும் சந்தோஷப்ப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வினால் நாம் பெற்ற கற்பனையின்படியே உம்முடைய பிள்ளைகளில் சிலர் சத்தியத்திலே நடக்கிறதை நான் கண்டு; மிகவும் சந்தோஷப்ப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ம் அம்மாளே, நாம் ஒருவரிலொருவர் அன்புகூரவேண்டுமென்று, உமக்குப் புதிய கற்பனையாக எழுதாமல், ஆதிமுதல் நமக்கு உண்டாயிருக்கிற கற்பனையாக எழுதி, உம்மை வேண்டிக்கொள்ள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ம் அம்மாளே, நாம் ஒருவரிலொருவர் அன்புகூரவேண்டுமென்று, உமக்குப் புதிய கற்பனையாக எழுதாமல், ஆதிமுதல் நமக்கு உண்டாயிருக்கிற கற்பனையாக எழுதி, உம்மை வேண்டிக்கொள்ள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ுடைய கற்பனைகளின்படி நடப்பதே அன்பு; நீங்கள் ஆதிமுதல் கேட்டிருக்கிறபடி நடந்துகொள்ளவேண்டிய கற்பனை இது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ுடைய கற்பனைகளின்படி நடப்பதே அன்பு; நீங்கள் ஆதிமுதல் கேட்டிருக்கிறபடி நடந்துகொள்ளவேண்டிய கற்பனை இது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ம்சத்தில் வந்த இயேசுகிறிஸ்துவை அறிக்கைபண்ணாத அநேக வஞ்சகர் உலகத்திலே தோன்றியிருக்கிறார்கள்; இப்படிப்பட்டவனே வஞ்சகனும் அந்திக்கிறிஸ்துவும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ம்சத்தில் வந்த இயேசுகிறிஸ்துவை அறிக்கைபண்ணாத அநேக வஞ்சகர் உலகத்திலே தோன்றியிருக்கிறார்கள்; இப்படிப்பட்டவனே வஞ்சகனும் அந்திக்கிறிஸ்துவுமாய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கைகளின் பலனை இழந்துபோகாமல், பூரண பலனைப் பெறும்படிக்கு எச்சரிக்கையாய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ின் உபதேசத்திலே நிலைத்திராமல் மீறி நடக்கிற எவனும் தேவனை உடையவனல்ல; கிறிஸ்துவின் உபதேசத்தில் நிலைத்திருக்கிறவனோ பிதாவையும் குமாரனையும் உடைய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ின் உபதேசத்திலே நிலைத்திராமல் மீறி நடக்கிற எவனும் தேவனை உடையவனல்ல; கிறிஸ்துவின் உபதேசத்தில் நிலைத்திருக்கிறவனோ பிதாவையும் குமாரனையும் உடைய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உங்களிடத்தில் வந்து இந்த உபதேசத்தைக்கொண்டுவராமலிருந்தால், அவனை உங்கள் வீட்டிலே ஏற்றுக்கொள்ளாமலும், அவனுக்கு வாழ்த்துதல் சொல்லாமலும் இ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உங்களிடத்தில் வந்து இந்த உபதேசத்தைக்கொண்டுவராமலிருந்தால், அவனை உங்கள் வீட்டிலே ஏற்றுக்கொள்ளாமலும், அவனுக்கு வாழ்த்துதல் சொல்லாமலும் இ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 வாழ்த்துதல் சொல்லுகிறவன் அவனுடைய துர்க்கிரியைகளுக்குப் பங்குள்ளவனாய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ழுதவேண்டிய காரியங்கள் அநேகம் உண்டு; காகிதத்தினாலும் மையினாலும் அவைகளை எழுத எனக்கு மனதில்லை. உங்களுடைய சந்தோஷம் நிறைவாயிருக்கும்படிக்கு உங்களிடத்தில் வந்து, முகமுகமாய்ப் பேசலாமென்று நம்ப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ழுதவேண்டிய காரியங்கள் அநேகம் உண்டு; காகிதத்தினாலும் மையினாலும் அவைகளை எழுத எனக்கு மனதில்லை. உங்களுடைய சந்தோஷம் நிறைவாயிருக்கும்படிக்கு உங்களிடத்தில் வந்து, முகமுகமாய்ப் பேசலாமென்று நம்பி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ரிந்துகொள்ளப்பட்ட நம்முடைய சகோதரியின் பிள்ளைகள் உனக்கு வாழ்த்துதல் சொல்லுகிறார்கள். ஆமெ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മ്മിൽ വസിക്കുന്നതും നമ്മോടുകൂടെ എന്നേക്കും ഇരിക്കുന്നതുമായ സത്യംനിമിത്തം ഞാൻ മാത്ര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ത്യത്തെ അറിഞ്ഞിരിക്കുന്നവർ എല്ലാവരും സത്യത്തിൽ സ്നേഹിക്കുന്ന മാന്യനായകിയാർക്കും മക്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പ്പനായ ഞാൻ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താവായ ദൈവത്തിങ്കൽനിന്നും പിതാവിന്റെ പുത്രനായ യേശുക്രിസ്തുവിങ്കൽനിന്നും സ്നേഹത്തിലും സത്യ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യും കനിവും സമാധാനവും നമ്മോടു 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മുക്കു പിതാവിങ്കൽനിന്നു കല്പന ലഭിച്ചതുപോലെ അവിടത്തെ മക്കളിൽ ചിലർ സത്യത്തിൽ നടക്കുന്നതു ഞാൻ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യന്തം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നി നായകിയാരേ, നാം അന്യോന്യം സ്നേഹിക്കേണം എന്നു പുതിയ കല്പനയായിട്ടല്ല, ആദിമുതൽ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ട്ടു തന്നേ ഞാൻ അവിടത്തേക്കു എഴുതി 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ം അവന്റെ കല്പനകളെ അനുസരിച്ചുനടക്കുന്നതു തന്നേ സ്നേഹം ആകുന്നു. നിങ്ങൾ ആദിമുതൽ കേട്ട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ച്ചുനടപ്പാനുള്ള കല്പന ഇത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േശുക്രിസ്തുവിനെ ജഡത്തിൽ വന്നവൻ എന്നു സ്വീകരിക്കാത്ത വഞ്ചകന്മാർ പലരും ലോക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ിരിക്കുന്നുവല്ലോ. വഞ്ചകനും എതിർക്രിസ്തുവും ഇങ്ങനെയുള്ളവ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ങ്ങളുടെ പ്രയത്നഫലം കളയാതെ പൂർണ്ണപ്രതിഫലം പ്രാപിക്കേണ്ടതിന്നു സൂക്ഷ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്രിസ്തുവിന്റെ ഉപദേശത്തിൽ നിലനിൽക്കാതെ അതിർ കടന്നുപോകുന്ന ഒരുത്തന്നും ദൈവം ഇല്ല; ഉപദേശ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നില്ക്കുന്നവന്നോ പിതാവും പുത്രന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രുത്തൻ ഈ ഉപദേശവുംകൊണ്ടു അല്ലാതെ നിങ്ങളുടെ അടുക്കൽ വന്നുവെങ്കിൽ അവനെ വീട്ടിൽ കൈക്കൊള്ള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ുശലം പറ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്നു കുശലം പറയുന്നവൻ അവന്റെ ദുഷ്‌പ്രവൃത്തികൾക്കു കൂട്ടാളി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ക്കു എഴുതുവാൻ പലതും ഉണ്ടു: എങ്കിലും കടലാസ്സിലും മഷികൊണ്ടും എഴുതുവാൻ എനിക്കു മനസ്സ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സന്തോഷം പൂർണ്ണമാകേണ്ടതിന്നു നിങ്ങളുടെ അടുക്കൽ വന്നു മുഖാമുഖമായി സംസാരിപ്പ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ിടത്തെ മാന്യസഹോദരിയുടെ മക്കൾ വന്ദനം ചൊ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യോഹന്നാൻ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2026-10-21T01:59:22Z</dcterms:created>
  <dcterms:modified xsi:type="dcterms:W3CDTF">2026-10-21T01:59:22Z</dcterms:modified>
  <dc:title>2 യോഹന്നാൻ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