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presProps" Target="presProps.xml"/>
  <Relationship Id="rId61" Type="http://schemas.openxmlformats.org/officeDocument/2006/relationships/viewProps" Target="viewProps.xml"/>
  <Relationship Id="rId6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ரேமியா இன்னும் காவற்சாலையின் முற்றத்திலே அடைக்கப்பட்டிருக்கையில், கர்த்தருடைய வார்த்தை அவனுக்கு இரண்டாந்தரம் உண்டாகி, அவர்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ரேமியா இன்னும் காவற்சாலையின் முற்றத்திலே அடைக்கப்பட்டிருக்கையில், கர்த்தருடைய வார்த்தை அவனுக்கு இரண்டாந்தரம் உண்டாகி, அவர்: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தைச் செய்கிற கர்த்தருமாய், இதைத் திடப்படுத்தும்படிக்கு இதை உருவேற்படுத்துகிற கர்த்தருமாயிருக்கிற யேகோவா என்னும் நாமமுள்ளவர் சொல்லுகிறது என்னவென்றால்: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தைச் செய்கிற கர்த்தருமாய், இதைத் திடப்படுத்தும்படிக்கு இதை உருவேற்படுத்துகிற கர்த்தருமாயிருக்கிற யேகோவா என்னும் நாமமுள்ளவர் சொல்லுகிறது என்னவென்றால்: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்னை நோக்கிக் கூப்பிடு, அப்பொழுது நான் உனக்கு உத்தரவு கொடுத்து, நீ அறியாததும் உனக்கு எட்டாததுமான பெரிய காரியங்களை உனக்கு அறிவிப்ப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்னை நோக்கிக் கூப்பிடு, அப்பொழுது நான் உனக்கு உத்தரவு கொடுத்து, நீ அறியாததும் உனக்கு எட்டாததுமான பெரிய காரியங்களை உனக்கு அறிவிப்ப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திர்க்கொத்தளங்களினாலும் பட்டயத்தாலும், இடிக்கப்பட்டவைகளாகிய இந்த நகரத்தின் வீடுகளையும், யூதா ராஜாக்களின் வீடுகளையுங்குறித்து: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திர்க்கொத்தளங்களினாலும் பட்டயத்தாலும், இடிக்கப்பட்டவைகளாகிய இந்த நகரத்தின் வீடுகளையும், யூதா ராஜாக்களின் வீடுகளையுங்குறித்து: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ந்த நகரத்தின் எல்லாப் பொல்லாப்பினிமித்தமும் நான் என் முகத்தை மறைத்தபடியினாலே என் கோபத்திலும் உக்கிரத்திலும் வெட்டுண்ட மனுஷப்பிரேதங்களினாலே அவைகளை நான் நிரப்பும்படியாகவே, அவர்கள் கல்தேயரோடே யுத்தம்பண்ணப்போகிற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ந்த நகரத்தின் எல்லாப் பொல்லாப்பினிமித்தமும் நான் என் முகத்தை மறைத்தபடியினாலே என் கோபத்திலும் உக்கிரத்திலும் வெட்டுண்ட மனுஷப்பிரேதங்களினாலே அவைகளை நான் நிரப்பும்படியாகவே, அவர்கள் கல்தேயரோடே யுத்தம்பண்ணப்போகிற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தோ, நான் அவர்களுக்குச் சவுக்கியமும் ஆரோக்கியமும் வரப்பண்ணி, அவர்களைக் குணமாக்கி, அவர்களுக்குப் பரிபூரண சமாதானத்தையும் சத்தியத்தையும் வெளிப்படுத்துவ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தோ, நான் அவர்களுக்குச் சவுக்கியமும் ஆரோக்கியமும் வரப்பண்ணி, அவர்களைக் குணமாக்கி, அவர்களுக்குப் பரிபூரண சமாதானத்தையும் சத்தியத்தையும் வெளிப்படுத்துவ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யூதாவின் சிறையிருப்பையும், இஸ்ரவேலின் சிறையிருப்பையும் திருப்பி, முன்னிருந்ததுபோல அவர்களைக் கட்டுவித்து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யூதாவின் சிறையிருப்பையும், இஸ்ரவேலின் சிறையிருப்பையும் திருப்பி, முன்னிருந்ததுபோல அவர்களைக் கட்டுவித்து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எனக்கு விரோதமாய்க் குற்றஞ்செய்த அவர்களுடைய எல்லா அக்கிரமங்களுக்கும் அவர்களை நீங்கலாக்கிச் சுத்திகரித்து, அவர்கள் எனக்கு விரோதமாய்க் குற்றஞ்செய்து, எனக்கு விரோதமாய்த் துரோகம்பண்ணின அவர்களுடைய எல்லா அக்கிரமங்களையும் மன்னிப்ப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எனக்கு விரோதமாய்க் குற்றஞ்செய்த அவர்களுடைய எல்லா அக்கிரமங்களுக்கும் அவர்களை நீங்கலாக்கிச் சுத்திகரித்து, அவர்கள் எனக்கு விரோதமாய்க் குற்றஞ்செய்து, எனக்கு விரோதமாய்த் துரோகம்பண்ணின அவர்களுடைய எல்லா அக்கிரமங்களையும் மன்னிப்ப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் அவர்களுக்குச் செய்யும் நன்மையையெல்லாம் கேட்கப்போகிற பூமியின் எல்லா ஜாதிகளுக்கு முன்பாக அது எனக்கு மகிழ்ச்சியுள்ள கீர்த்தியாயும் புகழ்ச்சியாயும் மகிமையாயும் இருக்கும்; நான் அவர்களுக்கு அருளிச்செய்யும் எல்லா நன்மையினிமித்தமும், எல்லாச்சமாதானத்தினிமித்தமும் இவர்கள் பயந்து நடுங்குவார்கள் என்று இஸ்ரவேலின் தேவனாகிய கர்த்தர் சொல்லுகி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் அவர்களுக்குச் செய்யும் நன்மையையெல்லாம் கேட்கப்போகிற பூமியின் எல்லா ஜாதிகளுக்கு முன்பாக அது எனக்கு மகிழ்ச்சியுள்ள கீர்த்தியாயும் புகழ்ச்சியாயும் மகிமையாயும் இருக்கும்; நான் அவர்களுக்கு அருளிச்செய்யும் எல்லா நன்மையினிமித்தமும், எல்லாச்சமாதானத்தினிமித்தமும் இவர்கள் பயந்து நடுங்குவார்கள் என்று இஸ்ரவேலின் தேவனாகிய கர்த்தர் சொல்லுகி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் அவர்களுக்குச் செய்யும் நன்மையையெல்லாம் கேட்கப்போகிற பூமியின் எல்லா ஜாதிகளுக்கு முன்பாக அது எனக்கு மகிழ்ச்சியுள்ள கீர்த்தியாயும் புகழ்ச்சியாயும் மகிமையாயும் இருக்கும்; நான் அவர்களுக்கு அருளிச்செய்யும் எல்லா நன்மையினிமித்தமும், எல்லாச்சமாதானத்தினிமித்தமும் இவர்கள் பயந்து நடுங்குவார்கள் என்று இஸ்ரவேலின் தேவனாகிய கர்த்தர் சொல்லுகிற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னுஷனில்லாமலும் மிருகமில்லாமலும் அவாந்தரவெளியாய்க் கிடக்கிறதென்று, நீங்கள் சொல்லுகிற இவ்விடத்திலும், யூதாவின் பட்டணங்களிலும் மனுஷனாவது மிருகமாவது இல்லாத பாழான எருசலேமின் வீதிகளிலும்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னுஷனில்லாமலும் மிருகமில்லாமலும் அவாந்தரவெளியாய்க் கிடக்கிறதென்று, நீங்கள் சொல்லுகிற இவ்விடத்திலும், யூதாவின் பட்டணங்களிலும் மனுஷனாவது மிருகமாவது இல்லாத பாழான எருசலேமின் வீதிகளிலும்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னுஷனில்லாமலும் மிருகமில்லாமலும் அவாந்தரவெளியாய்க் கிடக்கிறதென்று, நீங்கள் சொல்லுகிற இவ்விடத்திலும், யூதாவின் பட்டணங்களிலும் மனுஷனாவது மிருகமாவது இல்லாத பாழான எருசலேமின் வீதிகளிலும்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ன்னும் களிப்பின் சத்தமும், மகிழ்ச்சியின் சத்தமும், மணவாளனின் சத்தமும், மணவாட்டியின் சத்தமும் சேனைகளின் கர்த்தரைத் துதியுங்கள், கர்த்தர் நல்லவர், அவர் கிருபை என்றுமுள்ளதென்று சொல்லுகிறவர்களின் சத்தமும், கர்த்தருடைய ஆலயத்துக்கு ஸ்தோத்திரபலிகளைக் கொண்டுவருகிறவர்களின் சத்தமும் கேட்கப்படும் என்று கர்த்தர் சொல்லுகிறார்; அவர்கள் முன்னிருந்ததுபோலிருக்கும்படி தேசத்தின் சிறையிருப்பைத் திருப்புவேன் என்று சேனைகளின் கர்த்தர் சொல்லுகிற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ன்னும் களிப்பின் சத்தமும், மகிழ்ச்சியின் சத்தமும், மணவாளனின் சத்தமும், மணவாட்டியின் சத்தமும் சேனைகளின் கர்த்தரைத் துதியுங்கள், கர்த்தர் நல்லவர், அவர் கிருபை என்றுமுள்ளதென்று சொல்லுகிறவர்களின் சத்தமும், கர்த்தருடைய ஆலயத்துக்கு ஸ்தோத்திரபலிகளைக் கொண்டுவருகிறவர்களின் சத்தமும் கேட்கப்படும் என்று கர்த்தர் சொல்லுகிறார்; அவர்கள் முன்னிருந்ததுபோலிருக்கும்படி தேசத்தின் சிறையிருப்பைத் திருப்புவேன் என்று சேனைகளின் கர்த்தர் சொல்லுகிற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ன்னும் களிப்பின் சத்தமும், மகிழ்ச்சியின் சத்தமும், மணவாளனின் சத்தமும், மணவாட்டியின் சத்தமும் சேனைகளின் கர்த்தரைத் துதியுங்கள், கர்த்தர் நல்லவர், அவர் கிருபை என்றுமுள்ளதென்று சொல்லுகிறவர்களின் சத்தமும், கர்த்தருடைய ஆலயத்துக்கு ஸ்தோத்திரபலிகளைக் கொண்டுவருகிறவர்களின் சத்தமும் கேட்கப்படும் என்று கர்த்தர் சொல்லுகிறார்; அவர்கள் முன்னிருந்ததுபோலிருக்கும்படி தேசத்தின் சிறையிருப்பைத் திருப்புவேன் என்று சேனைகளின் கர்த்தர் சொல்லுகிற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ன்னும் களிப்பின் சத்தமும், மகிழ்ச்சியின் சத்தமும், மணவாளனின் சத்தமும், மணவாட்டியின் சத்தமும் சேனைகளின் கர்த்தரைத் துதியுங்கள், கர்த்தர் நல்லவர், அவர் கிருபை என்றுமுள்ளதென்று சொல்லுகிறவர்களின் சத்தமும், கர்த்தருடைய ஆலயத்துக்கு ஸ்தோத்திரபலிகளைக் கொண்டுவருகிறவர்களின் சத்தமும் கேட்கப்படும் என்று கர்த்தர் சொல்லுகிறார்; அவர்கள் முன்னிருந்ததுபோலிருக்கும்படி தேசத்தின் சிறையிருப்பைத் திருப்புவேன் என்று சேனைகளின் கர்த்தர் சொல்லுகிற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னுஷனும் மிருகமும் இல்லாமல் அவாந்தரவெளியாய்க் கிடக்கிற இவ்விடத்திலும், இதற்கடுத்த பட்டணங்களிலும், ஆட்டுமந்தையை மேய்த்து மடக்குகிற மேய்ப்பர்களின் தாபரங்கள் உண்டாயிருக்குமென்று சேனைகளின் கர்த்தர் சொல்லுகிற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னுஷனும் மிருகமும் இல்லாமல் அவாந்தரவெளியாய்க் கிடக்கிற இவ்விடத்திலும், இதற்கடுத்த பட்டணங்களிலும், ஆட்டுமந்தையை மேய்த்து மடக்குகிற மேய்ப்பர்களின் தாபரங்கள் உண்டாயிருக்குமென்று சேனைகளின் கர்த்தர் சொல்லுகிற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லைத்தேசமான பட்டணங்களிலும், பள்ளத்தாக்குகளான பட்டணங்களிலும், தென்திசைப் பட்டணங்களிலும் பென்யமீன் நாட்டிலும், எருசலேமின் சுற்றுப்புறங்களிலும், யூதாவின் பட்டணங்களிலும், ஆட்டுமந்தைகள் தங்களைத் தொகையிடுகிறவனுடைய கைக்குள்ளாகக் கடந்துவரும் என்று கர்த்தர் சொல்லுகிறார்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லைத்தேசமான பட்டணங்களிலும், பள்ளத்தாக்குகளான பட்டணங்களிலும், தென்திசைப் பட்டணங்களிலும் பென்யமீன் நாட்டிலும், எருசலேமின் சுற்றுப்புறங்களிலும், யூதாவின் பட்டணங்களிலும், ஆட்டுமந்தைகள் தங்களைத் தொகையிடுகிறவனுடைய கைக்குள்ளாகக் கடந்துவரும் என்று கர்த்தர் சொல்லுகிறார்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லைத்தேசமான பட்டணங்களிலும், பள்ளத்தாக்குகளான பட்டணங்களிலும், தென்திசைப் பட்டணங்களிலும் பென்யமீன் நாட்டிலும், எருசலேமின் சுற்றுப்புறங்களிலும், யூதாவின் பட்டணங்களிலும், ஆட்டுமந்தைகள் தங்களைத் தொகையிடுகிறவனுடைய கைக்குள்ளாகக் கடந்துவரும் என்று கர்த்தர் சொல்லுகிறார்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தோ, நாட்கள் வருமென்று கர்த்தர் சொல்லுகிறார், அப்பொழுது நான் இஸ்ரவேலின் குடும்பத்துக்கும், யூதாவின் குடும்பத்துக்கும் சொன்ன நல்வார்த்தையை நிறைவேற்றுவே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தோ, நாட்கள் வருமென்று கர்த்தர் சொல்லுகிறார், அப்பொழுது நான் இஸ்ரவேலின் குடும்பத்துக்கும், யூதாவின் குடும்பத்துக்கும் சொன்ன நல்வார்த்தையை நிறைவேற்றுவே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ந்நாட்களிலும் அக்காலத்திலும் தாவீதுக்கு நீதியின் கிளையை முளைக்கப்பண்ணுவேன்; அவர் பூமியிலே நியாயத்தையும் நீதியையும் நடப்பிப்ப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ந்நாட்களிலும் அக்காலத்திலும் தாவீதுக்கு நீதியின் கிளையை முளைக்கப்பண்ணுவேன்; அவர் பூமியிலே நியாயத்தையும் நீதியையும் நடப்பிப்ப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ந்நாட்களில் யூதா இரட்சிக்கப்பட்டு, எருசலேம் சுகமாய்த் தங்கும்; அவர் எங்கள் நீதியாயிருக்கிற கர்த்தர் என்பது அவருடைய நாமம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ந்நாட்களில் யூதா இரட்சிக்கப்பட்டு, எருசலேம் சுகமாய்த் தங்கும்; அவர் எங்கள் நீதியாயிருக்கிற கர்த்தர் என்பது அவருடைய நாமம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ஸ்ரவேல் வம்சத்தின் சிங்காசனத்தின்மேல் உட்காரத்தக்க புருஷன் தாவீதுக்கு இல்லாமற்போவதில்லை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கனபலியிட்டு, போஜனபலிசெலுத்தி, நாள்தோறும் பலியிடும் புருஷன் எனக்கு முன்பாக ஆசாரியருக்கும் லேவியருக்கும் இல்லாமற்போவதுமில்லை என்று கர்த்தர் சொல்லுகிறார் என்றா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கனபலியிட்டு, போஜனபலிசெலுத்தி, நாள்தோறும் பலியிடும் புருஷன் எனக்கு முன்பாக ஆசாரியருக்கும் லேவியருக்கும் இல்லாமற்போவதுமில்லை என்று கர்த்தர் சொல்லுகிறார் என்ற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ின்னும் எரேமியாவுக்குக் கர்த்தருடைய வார்த்தை உண்டாகி, அவர்: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ுறித்த தேசங்களில் பகற்காலமும் இராக்காலமும் உண்டாகாதபடிக்கு, நீங்கள் பகற்காலத்தைக்குறித்து நான் பண்ணின உடன்படிக்கையையும், இராக்காலத்தைக்குறித்து நான் உண்டாக்கின உடன்படிக்கையையும் அவமாக்கினால்,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ுறித்த தேசங்களில் பகற்காலமும் இராக்காலமும் உண்டாகாதபடிக்கு, நீங்கள் பகற்காலத்தைக்குறித்து நான் பண்ணின உடன்படிக்கையையும், இராக்காலத்தைக்குறித்து நான் உண்டாக்கின உடன்படிக்கையையும் அவமாக்கினால்,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என் தாசனாகிய தாவீதோடே நான் பண்ணின உடன்படிக்கையும், அவன் சிங்காசனத்தில் அரசாளும் குமாரன் அவனுக்கு இல்லாமற்போகும்படியாக அவமாகும்; என் ஊழியக்காரராகிய லேவியரோடும் ஆசாரியரோடும் நான் பண்ணின உடன்படிக்கையும் அப்பொழுது அவமாகும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என் தாசனாகிய தாவீதோடே நான் பண்ணின உடன்படிக்கையும், அவன் சிங்காசனத்தில் அரசாளும் குமாரன் அவனுக்கு இல்லாமற்போகும்படியாக அவமாகும்; என் ஊழியக்காரராகிய லேவியரோடும் ஆசாரியரோடும் நான் பண்ணின உடன்படிக்கையும் அப்பொழுது அவமாகும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என் தாசனாகிய தாவீதோடே நான் பண்ணின உடன்படிக்கையும், அவன் சிங்காசனத்தில் அரசாளும் குமாரன் அவனுக்கு இல்லாமற்போகும்படியாக அவமாகும்; என் ஊழியக்காரராகிய லேவியரோடும் ஆசாரியரோடும் நான் பண்ணின உடன்படிக்கையும் அப்பொழுது அவமாகும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வானத்து நட்சத்திரங்கள் எண்ணப்படாததும் கடற்கரை மணல் அளக்கப்படாததுமாயிருக்கிறதுபோல, நான் என் தாசனாகிய தாவீதின் சந்ததியையும் எனக்கு ஊழியஞ்செய்கிற லேவியரையும் வர்த்திக்கப்பண்ணுவேன் என்று கர்த்தர் சொல்லுகிறார் என்றார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வானத்து நட்சத்திரங்கள் எண்ணப்படாததும் கடற்கரை மணல் அளக்கப்படாததுமாயிருக்கிறதுபோல, நான் என் தாசனாகிய தாவீதின் சந்ததியையும் எனக்கு ஊழியஞ்செய்கிற லேவியரையும் வர்த்திக்கப்பண்ணுவேன் என்று கர்த்தர் சொல்லுகிறார் என்றார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ின்னும் எரேமியாவுக்குக் கர்த்தருடைய வார்த்தை உண்டாகி, அவர்,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ர்த்தர் தெரிந்துகொண்ட இரண்டு வம்சங்களையும் வெறுத்துப்போட்டாரென்று இந்த ஜனம் சொல்லி, தங்களுக்கு முன்பாக என் ஜனம் இனி ஒரு ஜாதியல்லவென்று அதைத் தூஷிக்கிறார்களென்பதை நீ காண்கிறதில்லையோ?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ர்த்தர் தெரிந்துகொண்ட இரண்டு வம்சங்களையும் வெறுத்துப்போட்டாரென்று இந்த ஜனம் சொல்லி, தங்களுக்கு முன்பாக என் ஜனம் இனி ஒரு ஜாதியல்லவென்று அதைத் தூஷிக்கிறார்களென்பதை நீ காண்கிறதில்லையோ?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வானத்துக்கும் பூமிக்கும் குறித்திருக்கிற நியமங்களை நான் காவாமல், பகற்காலத்தையும் இராக்காலத்தையுங்குறித்து நான் பண்ணின உடன்படிக்கை அற்றுப்போகிறது உண்டானால்,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வானத்துக்கும் பூமிக்கும் குறித்திருக்கிற நியமங்களை நான் காவாமல், பகற்காலத்தையும் இராக்காலத்தையுங்குறித்து நான் பண்ணின உடன்படிக்கை அற்றுப்போகிறது உண்டானால்,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்பொழுது நான் யாக்கோபின் சந்ததியையும், என் தாசனாகிய தாவீதின் சந்ததியையும் தள்ளி, நான் ஆபிரகாம் ஈசாக்கு யாக்கோபு என்பவர்களின் சந்ததியை ஆளத்தக்கவர்களை அதிலிருந்து எடுக்காதபடிக்கு வெறுத்துப்போடுவேன்; அவர்களுடைய சிறையிருப்பை நான் திருப்பி, அவர்களுக்கு இரங்குவேன் என்று கர்த்தர் சொல்லுகிறார் என்றார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்பொழுது நான் யாக்கோபின் சந்ததியையும், என் தாசனாகிய தாவீதின் சந்ததியையும் தள்ளி, நான் ஆபிரகாம் ஈசாக்கு யாக்கோபு என்பவர்களின் சந்ததியை ஆளத்தக்கவர்களை அதிலிருந்து எடுக்காதபடிக்கு வெறுத்துப்போடுவேன்; அவர்களுடைய சிறையிருப்பை நான் திருப்பி, அவர்களுக்கு இரங்குவேன் என்று கர்த்தர் சொல்லுகிறார் என்றார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்பொழுது நான் யாக்கோபின் சந்ததியையும், என் தாசனாகிய தாவீதின் சந்ததியையும் தள்ளி, நான் ஆபிரகாம் ஈசாக்கு யாக்கோபு என்பவர்களின் சந்ததியை ஆளத்தக்கவர்களை அதிலிருந்து எடுக்காதபடிக்கு வெறுத்துப்போடுவேன்; அவர்களுடைய சிறையிருப்பை நான் திருப்பி, அவர்களுக்கு இரங்குவேன் என்று கர்த்தர் சொல்லுகிறார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28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మరియు యిర్మీయా చెరసాల ప్రాకారములలో ఇంక ఉంచబడియుండగా యెహోవా వాక్కు రెండవసారి అతనికి ప్రత్యక్షమ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ీలాగు సెలవిచ్చ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మాట నెరవేర్చు యెహోవా, స్థిరపరచవలెనని దాని నిర్మించు యెహోవా, యెహోవా అను నామము వహించినవాడే ఈలాగ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ెలవిచ్చుచున్నా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నాకు మొఱ్ఱపెట్టుము నేను నీకు ఉత్తరమిచ్చెదను, నీవు గ్రహింపలేని గొప్ప సంగతులను గూఢమైన సంగతులను నీ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ెలియజేత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ముట్టడిదిబ్బల దెబ్బకును ఖడ్గమునకును పట్టణములోని యిండ్లన్నియు యూదారాజుల నగరులును శిథిలమ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ోయెనుగదా. వాటినిగూర్చి ఇశ్రాయేలు దేవుడగు యెహోవా సెలవిచ్చునదేమన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కల్దీయులతో యుద్ధము చేసి, వారి చెడుతనమునుబట్టి ఈ పట్టణమునకు విముఖుడ నైన నా మహాకోపముచేత హతులై, త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ళేబరములతో కల్దీయులకు సంతృప్తికలిగించుటకై వారు వచ్చుచుండ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నేను దానికి ఆరోగ్యమును స్వస్థతను మరల రప్పించు చున్నాను, వారిని స్వస్థపరచుచున్నాను, వారికి సత్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మాధానములను సమృద్ధిగా బయలుపరచ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చెరలో నుండిన యూదావారిని ఇశ్రాయేలువారిని నేను రప్పించు చున్నాను, మొదట నుండినట్లు వారిని స్థాపించ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వారు నాకు విరోధముగా చేసిన పాప దోషము నిలువకుండ వారిని పవిత్రపరతును, వారు నాకు విరోధముగాచేసి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ోషములన్నిటిని తిరుగుబాటులన్నిటిని క్షమించ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భూజనులందరియెదుట వారు నాకిష్టమైన పేరుగాను స్తోత్రకారణముగాను ఘనతాస్పదముగాను ఉందురు, నేను వార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యు సకల ఉపకారములను గూర్చిన వర్తమానమును జనులువిని నేను వారికి కలుగజేయు సమస్తక్షేమమునుబట్టియ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మస్తమైన మేలును బట్టియు భయపడుచు దిగులు నొంద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యెహోవా ఈలాగు సెలవిచ్చుచున్నాడుఇది పాడైపోయెను, దీనిలో నరులు లేరు నివాసులు లేరు, జంతువులు లేవు అ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ీరు చెప్పు ఈ స్థలములోనే, మనుష్యులైనను నివాసులైనను జంతువులైనను లేక పాడైపోయిన యూదా పట్టణములలోన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రూషలేము వీధులలోన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సంతోష స్వరమును ఆనంద శబ్దమును పెండ్లి కుమారుని స్వరమును పెండ్లికుమార్తె స్వర మునుయెహోవా మంచివాడ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యన కృప నిరంతర ముండును, సైన్యములకధిపతియగు యెహోవాను స్తుతిం చుడి అని పలుకువారి స్వరమును మరల వినబడున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ోవా మందిరములోనికి స్తుతి యాగములను తీసికొని వచ్చువారి స్వరమును మరల వినబడును; మునుపటివలె ఉండుటక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రలోనున్న యీ దేశస్థులను నేను రప్పించు చున్నానని యెహోవా సెలవిచ్చుచున్నా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​సైన్యముల కధిపతియగు యెహోవా ఈలాగు సెలవిచ్చుచున్నాడు మనుష్యులైనను జంతువులైనను లేక పాడైయున్న య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్థలములోను దాని పట్టణములన్నిటిలోను గొఱ్ఱల మంద లను మేపుచు పరుండబెట్టు కాపరులుం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​మన్నెపు పట్టణములలోను మైదానపు పట్టణములలోను దక్షిణదేశపు పట్టణములలోను బెన్యామీను దేశములోను యెరూ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లేము ప్రాంత స్థలములలోను యూదా పట్టణములలోను మందలు లెక్క పెట్టువారిచేత లెక్కింపబడునని యెహోవ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ెలవిచ్చుచ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​యెహోవా వాక్కు ఇదేఇశ్రాయేలు వంశస్థులను గూర్చియు యూదా వంశస్థులనుగూర్చియు నేను చెప్పిన మంచి మా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ెరవేర్చు దినములు వచ్చుచున్న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​​ఆ దినములలో ఆ కాలమందే నేను దావీదునకు నీతిచిగురును మొలిపించెదను; అతడు భూమిమీద నీతి న్యాయము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నుసరించి జరిగిం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ఆ దినములలో యూదావారు రక్షింపబడుదురు. యెరూషలేము నివాసులు సురక్షిత ముగా నివసింతురు, యెహోవాయే మన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ీతియని యెరూషలేమునకు పేరుపెట్టబ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​యెహోవా ఈలాగు సెలవిచ్చుచున్నాడుఇశ్రాయేలువారి సింహా సనముమీద కూర్చుండువాడొకడు దావీదునకుండక మాన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ఎడతెగక దహనబలులను అర్పించుటకును నైవేద్యముల నర్పించుటకును బలులను అర్పించుటకును నా సన్నిధ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ాజకులైన లేవీయులలో ఒకడుండక మాన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మరియు యెహోవా వాక్కు యిర్మీయాకు ప్రత్యక్షమై యీలాగు సెలవిచ్చ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యెహోవా ఆజ్ఞ ఇచ్చునదేమనగాదివారాత్రములు వాటి సమయము లలో ఉండకపోవునట్లు నేను పగటికి చేసిన నిబంధన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3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ాత్రికి చేసిన నిబంధనను మీరు భంగము చేయకలిగిన యెడ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3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నా సేవకుడైన దావీదు సింహాసనముమీద కూర్చుండి రాజ్యపరిపాలనచేయు కుమారుడు అతనికి ఉండక మానడని అతనిత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3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ేను చేసిన నిబంధన వ్యర్థ మగును; మరియు నా పరిచారకులైన లేవీయులగు యాజ కులతోను నేను చేసిన నా నిబంధ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3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్యర్థమగ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3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ఆకాశ నక్షత్రములు లెక్కింప శక్యము కానట్టుగాను, సముద్రపు ఇసుకరేణువుల నెంచుట అసాధ్యమైనట్టుగాను, న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3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ేవకుడైన దావీదు సంతానమును, నాకు పరిచర్యచేయు లేవీయులను లెక్కింప లేనంతగా నేను విస్తరింపజేయుద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3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మరియు యెహోవావాక్కు యిర్మీయాకు ప్రత్య క్షమై యీలాగు సెలవి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3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తాను ఏర్పరచుకొనిన రెండు కుటుంబములను యెహోవా విసర్జించెననియు, నా ప్రజలు ఇకమీదట తమ యెదుట జనము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3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ఉండరనియు వారిని తృణీకరించుచు ఈ జనులు చెప్పుకొను మాట నీకు వినబడుచున్నది గద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3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​యెహోవా ఈ మాట సెలవిచ్చు చున్నాడుపగటినిగూర్చియు రాత్రినిగూర్చియు నేను చేసిన నిబంధన నిలకడగా ఉండ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3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డ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3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భూమ్యా కాశములనుగూర్చిన విధులను నియమించువాడను నేను కానియెడల, అబ్రాహాము ఇస్సాకు యాకోబుల సంతాన మ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3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ఏలుటకు అతని సంతాన సంబంధియైన యేలికను ఏర్పరచుకొనక నేను యాకోబు సంతానపువాడగు నా సేవకుడైన దావీద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3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ంతానమును విసర్జింతును. నిశ్చయ ముగా నేను వారియెడల జాలిపడి చెరలోనుండి వారిని రప్పించ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3">
  <a:themeElements>
    <a:clrScheme name="Theme8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2026-10-21T04:46:53Z</dcterms:created>
  <dcterms:modified xsi:type="dcterms:W3CDTF">2026-10-21T04:46:53Z</dcterms:modified>
  <dc:title>యిర్మీయా : 33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