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, O LORD, do I lift up my so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God, I trust in you: let me not be ashamed, let not mine enemies triumph over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God, I trust in you: let me not be ashamed, let not mine enemies triumph ove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let none that wait on you be ashamed: let them be ashamed which transgress without ca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let none that wait on you be ashamed: let them be ashamed which transgress without cau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how me your ways, O LORD; teach me your path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ad me in your truth, and teach me: for you are the God of my salvation; on you do I wait all the d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ad me in your truth, and teach me: for you are the God of my salvation; on you do I wait all the d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member, O LORD, your tender mercies and your loving kindnesses; for they have been ever of ol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member, O LORD, your tender mercies and your loving kindnesses; for they have been ever of ol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 not the sins of my youth, nor my transgressions: according to your mercy remember you me for your goodness' sake, O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 not the sins of my youth, nor my transgressions: according to your mercy remember you me for your goodness' sake, O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od and upright is the LORD: therefore will he teach sinners in the wa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meek will he guide in judgment: and the meek will he teach his wa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the paths of the LORD are mercy and truth unto such as keep his covenant and his testimon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the paths of the LORD are mercy and truth unto such as keep his covenant and his testimoni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your name's sake, O LORD, pardon mine iniquity; for it is grea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at man is he that fears the LORD? him shall he teach in the way that he shall choos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is soul shall dwell at ease; and his seed shall inherit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ecret of the LORD is with them that fear him; and he will show them his covenan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ecret of the LORD is with them that fear him; and he will show them his covenan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ine eyes are ever toward the LORD; for he shall pluck my feet out of the ne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ine eyes are ever toward the LORD; for he shall pluck my feet out of the ne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urn you unto me, and have mercy upon me; for I am desolate and afflict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troubles of my heart are enlarged: O bring you me out of my distress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ook upon mine affliction and my pain; and forgive all my sin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Consider mine enemies; for they are many; and they hate me with cruel hatr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keep my soul, and deliver me: let me not be ashamed; for I put my trust in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keep my soul, and deliver me: let me not be ashamed; for I put my trust in you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Let integrity and uprightness preserve me; for I wait on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Redeem Israel, O God, out of all his troubl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ிடத்தில் என் ஆத்துமாவை உயர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ற்கொண்டு மகிழவி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ம்பண்ணுகிறவர்கள் வெட்கப்பட்டுப் போ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்முடைய வழிகளை எனக்குத் தெரிவியும்; உம்முடைய பாதைகளை எனக்குப் போத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ி நாள் முழுதும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உமது கிருபையின்படியே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ந்தகுணமுள்ளவர்களை நியாயத்திலே நடத்தி, சாந்தகுணமுள்ளவர்களுக்குத் தமது வழியைப் போத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ைகளெல்லாம் கிருபையும் சத்தியமு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ஆத்துமா நன்மையில் தங்கும்; அவன் சந்ததி பூமியைச் சுதந்தரி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ன்படிக்கையைத் தெரிய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நான் தனித்தவனும் சிறுமைப்படுகிறவனு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இருதயத்தின் வியாகுலங்கள் பெருகியிருக்கிறது; என் இடுக்கண்களுக்கு என்னை நீங்கலாக்கி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ுன்பத்தையும் என் வருத்தத்தையும் பார்த்து, என் பாவங்களையெல்லாம் மன்ன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ைப் பாரும்; அவர்கள் பெருகியிருந்து, உக்கிரபகையாய் என்னைப் பக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த்தமமும் நேர்மையும் என்னைக்காக்கக்கடவது; நான் உமக்குக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, இஸ்ரவேலை அவனுடைய எல்லா இக்கட்டுகளுக்கும் நீங்கலாக்கி மீட்டு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2026-09-17T05:42:54Z</dcterms:created>
  <dcterms:modified xsi:type="dcterms:W3CDTF">2026-09-17T05:42:54Z</dcterms:modified>
  <dc:title>சங்கீதம்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