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ுக்கே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் சமாதானம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ிருள் நீங்கிடக் காசினி மீ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ரொளியாய் ஜென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ுதியவ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ுதியவ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னிடர் மேலிவர்க்கன்பிது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க் கோலமாய் மனுவேல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மை யாவையும் துறந்தே இவ்வுல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ொளியாய் ஜென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ரகையென அவர் தோன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ப் பாதையில் நட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ற்பரன் கிருபையும் சத்தியம் மீ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ஒளியாம் ஜென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2026-09-16T23:04:41Z</dcterms:created>
  <dcterms:modified xsi:type="dcterms:W3CDTF">2026-09-16T23:04:41Z</dcterms:modified>
  <dc:title>துதிப் பாடல்கள் : 783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