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தன் முட்டைகளைத் தரையிலே இட்டு, அவைகளை மணலிலே அனலுறைக்க வைத்துவிட்டுப்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் மிதிபட்டு உடைந்துபோம் என்பதையும், காட்டுமிருகங்கள் அவைகளை மிதித்துவிடும் என்பதையும் நினைக்கிற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தற்குப் புத்தியைக்கொடாமல், ஞானத்தை விலக்கிவை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தற்குப் புத்தியைக்கொடாமல், ஞானத்தை விலக்கிவை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திரைக்கு நீ வீரியத்தைக் கொடுத்தாயோ? அதின் தொண்டையில் குமுறலை வைத்தா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வெட்டுக்கிளியை மிரட்டுகிறதுபோல அதை மிரட்டுவாயோ? அதினுடைய நாசியின் செருக்கு பயங்கர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வெட்டுக்கிளியை மிரட்டுகிறதுபோல அதை மிரட்டுவாயோ? அதினுடைய நாசியின் செருக்கு பயங்கர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கலங்காமலும், பட்டயத்துக்குப் பின்வாங்காமலுமிருந்து, பயப்படுதலை அலட்சியம்பண்ண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பறாத்தூணியும், மின்னுகிற ஈட்டியும் கேடகமும் அதின்மேல் கலகலக்கும்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ுத்தியினாலே ராஜாளி பறந்து, தெற்குக்கு எதிராகத் தன் செட்டைகளை விரிக்கிறத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கற்பனையினாலே கழுகு உயரப் பறந்து, உயரத்திலே தன் கூட்டைக் கட்டும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கற்பனையினாலே கழுகு உயரப் பறந்து, உயரத்திலே தன் கூட்டைக் கட்டும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கன்மலையிலும், கன்மலையின் சிகரத்திலும், அரணான ஸ்தலத்திலும் தங்கி வாசம்பண்ண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யிருந்து இரையை நோக்கும், அதின் கண்கள் தூரத்திலிருந்து அதைப் பார்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ுஞ்சுகள் இரத்தத்தை உறிஞ்சும்; பிணம் எங்கேயோ அங்கே கழுகு சேர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நொந்து குனிந்து தங்கள் குட்டிகளைப் போட்டு தங்கள் வேதனைகளை நீக்கிவி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குட்டிகள் பலத்து வனத்திலே வளர்ந்து, அவைகளண்டைக்குத் திரும்ப வராமற்போய் வி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ட்டுக்கழுதையைத் தன்னிச்சையாய்த் திரியவிட்டவர் யார்? அந்தக் காட்டுக்கழுதையின் கட்டுகளை அவிழ்த்தவர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நான் வனாந்தரத்தை வீடாகவும், உவர்நிலத்தை வாசஸ்தலமாகவும் கொடுத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பட்டணத்தின் இரைச்சலை அலட்சியம்பண்ணி ஓட்டுகிறவனுடைய கூக்குரலை மதிக்கிற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மலைகளிலே தன் மேய்ச்சலைக் கண்டுபிடித்து, சகலவிதப் பச்சைப்பூண்டுகளையும் தேடித்திரிய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்டாமிருகம் உன்னிடத்தில் சேவிக்கச் சம்மதிக்குமோ? அது உன் முன்னணைக்கு முன்பாக இராத்தங்கும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ைச்சால்களை உழ நீ காண்டாமிருகத்தைக் கயிறுபோட்டு ஏரிலே பூட்டுவாயோ? அது உனக்கு இசைந்து பரம்படிக்கும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திக பெலமுள்ளதென்று நீ நம்பி அதினிடத்தில் வேலை வாங்குவா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ானியத்தை அது உன் வீட்டில் கொண்டுவந்து, உன் களஞ்சியத்தில் சேர்க்கும் என்று நீ அதை நம்புவாய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একটি উটপাখী উত্তেজিত হয়ে ডানা ঝাপটায কিন্তু উটপাখী উড়তে পারে না| এর ডানা ও পালক বকের ডান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কের মত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উটপাখী তার ডিম মাটিতে পরিত্যাগ করে যায় এবং সেটা বালিতে উষ্ণ হ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উটপাখী ভুলে যায় য়ে কেউ তার ডিম মাড়িয়ে দিতে পারে, অথবা কোন পশু তার ডিম ভেঙে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উটপাখী তার ছোটছোট বাচচাগুলিকে ছেড়ে চলে যায়| উটপাখী এমন আচরণ করে য়েন বাচচাগুলি তার নয়| সে এ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ে না য়ে বাচচাগুলি যদি মারা যায়, তার সমস্ত পরিশ্রমই অর্থহীন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েন? কারণ আমি (ঈশ্বর) উটপাখীকে কোন প্রজ্ঞা দান করি নি| উটপাখী নির্বোধ, আমি তাকে ওভাবেই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উটপাখী যখন দৌড়ানোর জন্য ওঠে তখন সে ঘোড়া ও সওয়ারীকেও লজ্জা দেয় কারণ য়ে কোন ঘোড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ে দ্রুত ছুট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ইয়োব, তুমি কি ঘোড়াকে তার শক্তি দিয়েছো? তুমি কি ঘোড়ার ঘাড়ের কেশর সৃষ্টি করে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কি ঘোড়াকে পঙ্গপালের মত দীর্ঘ লাফ দেওয়ার যোগ্য করে তুলেছো? ঘোড়া জোরে হ্রেষাধ্বনি কর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তর্ক কর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ঘোড়া খুবই খুশী কারণ সে শক্তিশালী| সে তার খুর দিয়ে মাটি আঁচড়ায এবং দ্রুত যুদ্ধক্ষেত্রে ছ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ঘোড়া ভয়কে উপহাস করে| সে ভীত হতে জানে না! সে যুদ্ধক্ষেত্র থেকে পালিয়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ঘোড়ার ওপর সৈনিকের তূণ (যাতে তীর রাখা হয়), তরবারি, বল্লম এবং বর্শা ঝো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ঘোড়া খুব উত্তেজিত হয়| সে অত্যন্ত দ্রুত ছোটে| ঘোড়া যখন শিঙার বাজনা শোনে তখন সে আর স্থি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ঁড়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খন শিঙার শব্দ হয় তখন ঘোড়া বলে ‘তাড়াতাড়ি কর!’ বহু দূর থেকে সে লড়াই এর গন্ধ পায়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পতিদের চিত্কার এবং শিঙার রন ভেরী শুন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ইয়োব, তুমি কি বাজপাখীকে ডানা মেলে দক্ষিণে উড়ে য়েতে শিখিয়ে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ুমি কি সেই জন য়ে ঈগলপাখীকে উঁচু আকাশে উড়তে বলেছো? তুমিই কি ঈগলপাখীকে উঁচু পাহাড়ে বাসা বাঁধ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গলপাখী উঁচু পাহাড়ে বাস করে| উঁচু দূরারোহ পাহাড়ের ধার হল ঈগলপাখীর নিরাপদ 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াহাড়ের সেই উঁচু স্থান থেকে সে খাদ্যের সন্ধান করে| বহুদূর থেকে সে তার খাদ্য দেখ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েখানে মৃতদেহ জমা করা হয় তারা সেখানে জড় হয়| তাদের ছানারা রক্ত পান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য়োব, তুমি কি জানো কখন পাহাড়ী ছাগলের জন্ম হয়? কখন হরিণ তার শাবককে জন্ম দেয় তা কি তুমি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াহাড়ী ছাগল ও হরিণ কতদিন ধরে তাদের বাচচাকে ধারণ করে তা কি তুমি জানো? কোনটাই বা তাদের জন্ম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সময় তা কি তুমি জান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ঐ পশুগুলো শুয়ে পড়ে, প্রসব যন্ত্রণা অনুভব করে এবং ওদের শাবকরা জন্ম ন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ঐ শাবকরা মাঠেই বড় হয়| ওরা ওদের মাকে ছেড়ে চলে যায়, আর ফিরে আস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ইয়োব, বুনো গাধাদের কে মুক্তভাবে বিচরণ করতে দিয়েছে? কে ওদের বাঁধন খুলে ওদের মুক্ত করে দিয়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দের ঘর হিসেবে আমি তাদের মরুভূমি দিয়েছি, বসবাসের জন্য আমি ওদের নোনা জমি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হরের কোলাহলে ওরা (বিদ্রূপে) হাসে| কেউই ওদের নিয়ন্ত্রণ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ুনো গাধারা পাহাড়ে বাস করে| ওটাই ওদের চারণভূমি| ওই খানেই ওরা ওদের খাদ্য খোঁজ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ইয়োব, একটি বুনো বলদ কি তোমার কাজ করবে? সে কি রাত্রি বেলা তোমার শস্যাগারে থাক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ুমি জমি চাষ করবে বলে একটি বুনো বলদ কি তোমাকে তার গলায দড়ি পরাতে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টি বন্য বলদ খুবই শক্তিশালী! কিন্তু সে তোমার কাজ করে দেবে এমন বিশ্বাস কি করত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কি তার ওপর এমন নির্ভর করতে পারো য়ে সে শস্য মাড়বার খামারে তোমার জন্য শস্য এনে জড়ো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2026-10-20T05:18:37Z</dcterms:created>
  <dcterms:modified xsi:type="dcterms:W3CDTF">2026-10-20T05:18:37Z</dcterms:modified>
  <dc:title>ইয়োব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