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presProps" Target="presProps.xml"/>
  <Relationship Id="rId99" Type="http://schemas.openxmlformats.org/officeDocument/2006/relationships/viewProps" Target="viewProps.xml"/>
  <Relationship Id="rId10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said unto them, Verily I say unto you, That there be some of them that stand here, which shall not taste of death, till they have seen the kingdom of God come with pow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said unto them, Verily I say unto you, That there be some of them that stand here, which shall not taste of death, till they have seen the kingdom of God come with pow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fter six days Jesus takes with him Peter, and James, and John, and leads them up into an high mountain apart by themselves: and he was transfigured before th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after six days Jesus takes with him Peter, and James, and John, and leads them up into an high mountain apart by themselves: and he was transfigured before th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is raiment became shining, exceeding white as snow; so as no launderer on earth can white th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is raiment became shining, exceeding white as snow; so as no launderer on earth can white th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re appeared unto them Elijah with Moses: and they were talking with Jesu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Peter answered and said to Jesus, Master, it is good for us to be here: and let us make three tabernacles; one for you, and one for Moses, and one for Elija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Peter answered and said to Jesus, Master, it is good for us to be here: and let us make three tabernacles; one for you, and one for Moses, and one for Elija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he knows not what to say; for they were sore afrai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re was a cloud that overshadowed them: and a voice came out of the cloud, saying, This is my beloved Son: hear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re was a cloud that overshadowed them: and a voice came out of the cloud, saying, This is my beloved Son: hear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suddenly, when they had looked round about, they saw no man any more, save Jesus only with themselv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s they came down from the mountain, he charged them that they should tell no man what things they had seen, till the Son of man were risen from the dea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as they came down from the mountain, he charged them that they should tell no man what things they had seen, till the Son of man were risen from the dea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kept that saying with themselves, questioning one with another what the rising from the dead should mea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y kept that saying with themselves, questioning one with another what the rising from the dead should mea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asked him, saying, Why say the scribes that Elijah must first co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answered and told them, Elijah verily comes first, and restores all things; and how it is written of the Son of man, that he must suffer many things, and be set at noth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answered and told them, Elijah verily comes first, and restores all things; and how it is written of the Son of man, that he must suffer many things, and be set at nothing.]]></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answered and told them, Elijah verily comes first, and restores all things; and how it is written of the Son of man, that he must suffer many things, and be set at nothing.]]></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I say unto you, That Elijah is indeed come, and they have done unto him whatsoever they listed, as it is written of him.]]></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I say unto you, That Elijah is indeed come, and they have done unto him whatsoever they listed, as it is written of hi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he came to his disciples, he saw a great multitude about them, and the scribes questioning with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he came to his disciples, he saw a great multitude about them, and the scribes questioning with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mmediately all the people, when they beheld him, were greatly amazed, and running to him saluted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asked the scribes, What question all of you with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asked the scribes, What question all of you with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one of the multitude answered and said, Master, I have brought unto you my son, which has a dumb spiri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one of the multitude answered and said, Master, I have brought unto you my son, which has a dumb spiri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re ever he takes him, he tears him: and he foams, and gnashes with his teeth, and pins away: and I spoke to your disciples that they should cast him out; and they could no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re ever he takes him, he tears him: and he foams, and gnashes with his teeth, and pins away: and I spoke to your disciples that they should cast him out; and they could no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re ever he takes him, he tears him: and he foams, and gnashes with his teeth, and pins away: and I spoke to your disciples that they should cast him out; and they could no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e answers him, and says, O faithless generation, how long shall I be with you? how long shall I suffer you? bring him unto m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He answers him, and says, O faithless generation, how long shall I be with you? how long shall I suffer you? bring him unto m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brought him unto him: and when he saw him, immediately the spirit tare him; and he fell on the ground, and wallowed foam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y brought him unto him: and when he saw him, immediately the spirit tare him; and he fell on the ground, and wallowed foam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asked his father, How long is it ago since this came unto him? And he said, Of a chil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asked his father, How long is it ago since this came unto him? And he said, Of a chil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frequently it has cast him into the fire, and into the waters, to destroy him: but if you can do any thing, have compassion on us, and help u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frequently it has cast him into the fire, and into the waters, to destroy him: but if you can do any thing, have compassion on us, and help u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Jesus said unto him, If you can believe, all things are possible to him that believ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Jesus said unto him, If you can believe, all things are possible to him that believ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mmediately the father of the child cried out, and said with tears, Lord, I believe; help you mine unbelief.]]></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mmediately the father of the child cried out, and said with tears, Lord, I believe; help you mine unbelief.]]></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n Jesus saw that the people came running together, he rebuked the foul spirit, saying unto him, You dumb and deaf spirit, I charge you, come out of him, and enter no more into hi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n Jesus saw that the people came running together, he rebuked the foul spirit, saying unto him, You dumb and deaf spirit, I charge you, come out of him, and enter no more into hi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n Jesus saw that the people came running together, he rebuked the foul spirit, saying unto him, You dumb and deaf spirit, I charge you, come out of him, and enter no more into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spirit cried, and rent him sore, and came out of him: and he was as one dead; insomuch that many said, He is dea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spirit cried, and rent him sore, and came out of him: and he was as one dead; insomuch that many said, He is dea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Jesus took him by the hand, and lifted him up; and he aros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he was come into the house, his disciples asked him privately, Why could not we cast him ou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when he was come into the house, his disciples asked him privately, Why could not we cast him ou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aid unto them, This kind can come forth by nothing, but by prayer and fasting.]]></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e said unto them, This kind can come forth by nothing, but by prayer and fasting.]]></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y departed thence, and passed through Galilee; and he would not that any man should know i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y departed thence, and passed through Galilee; and he would not that any man should know i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For he taught his disciples, and said unto them, The Son of man is delivered into the hands of men, and they shall kill him; and after that he is killed, he shall rise the third day.]]></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For he taught his disciples, and said unto them, The Son of man is delivered into the hands of men, and they shall kill him; and after that he is killed, he shall rise the third day.]]></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For he taught his disciples, and said unto them, The Son of man is delivered into the hands of men, and they shall kill him; and after that he is killed, he shall rise the third da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But they understood not that saying, and were afraid to ask him.]]></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came to Capernaum: and being in the house he asked them, What was it that all of you disputed among yourselves by the way?]]></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he came to Capernaum: and being in the house he asked them, What was it that all of you disputed among yourselves by the way?]]></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they held their peace: for by the way they had disputed among themselves, who should be the greatest.]]></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But they held their peace: for by the way they had disputed among themselves, who should be the greates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sat down, and called the twelve, and says unto them, If any man desire to be first, the same shall be last of all, and servant of all.]]></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he sat down, and called the twelve, and says unto them, If any man desire to be first, the same shall be last of all, and servant of all.]]></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he took a child, and set him in the midst of them: and when he had taken him in his arms, he said unto them,]]></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Whosoever shall receive one of such children in my name, receives me: and whosoever shall receive me, receives not me, but him that sent m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Whosoever shall receive one of such children in my name, receives me: and whosoever shall receive me, receives not me, but him that sent m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Whosoever shall receive one of such children in my name, receives me: and whosoever shall receive me, receives not me, but him that sent me.]]></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John answered him, saying, Master, we saw one casting out devils in your name, and he follows not us: and we forbad him, because he follows not u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John answered him, saying, Master, we saw one casting out devils in your name, and he follows not us: and we forbad him, because he follows not u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Jesus said, Forbid him not: for there is no man which shall do a miracle in my name, that can lightly speak evil of m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But Jesus said, Forbid him not: for there is no man which shall do a miracle in my name, that can lightly speak evil of m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For he that is not against us is on our part.]]></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For whosoever shall give you a cup of water to drink in my name, because all of you belong to Christ, verily I say unto you, he shall not lose his reward.]]></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For whosoever shall give you a cup of water to drink in my name, because all of you belong to Christ, verily I say unto you, he shall not lose his reward.]]></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whosoever shall offend one of these little ones that believe in me, it is better for him that a millstone were hanged about his neck, and he were cast into the sea.]]></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whosoever shall offend one of these little ones that believe in me, it is better for him that a millstone were hanged about his neck, and he were cast into the sea.]]></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if your hand offend you, cut it off: it is better for you to enter into life physically disabled, than having two hands to go into hell, into the fire that never shall be quenche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if your hand offend you, cut it off: it is better for you to enter into life physically disabled, than having two hands to go into hell, into the fire that never shall be quenched:]]></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Where their worm dies not, and the fire is not quenched.]]></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if your foot offend you, cut it off: it is better for you to enter halt into life, than having two feet to be cast into hell, into the fire that never shall be quenched:]]></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if your foot offend you, cut it off: it is better for you to enter halt into life, than having two feet to be cast into hell, into the fire that never shall be quenched:]]></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if your foot offend you, cut it off: it is better for you to enter halt into life, than having two feet to be cast into hell, into the fire that never shall be quenched:]]></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Where their worm dies not, and the fire is not quenched.]]></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if yours eye offend you, pluck it out: it is better for you to enter into the kingdom of God with one eye, than having two eyes to be cast into hell fir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if yours eye offend you, pluck it out: it is better for you to enter into the kingdom of God with one eye, than having two eyes to be cast into hell fire:]]></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if yours eye offend you, pluck it out: it is better for you to enter into the kingdom of God with one eye, than having two eyes to be cast into hell fire:]]></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Where their worm dies not, and the fire is not quenched.]]></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For every one shall be salted with fire, and every sacrifice shall be salted with salt.]]></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Salt is good: but if the salt have lost his saltiness, wherewith will all of you season it? Have salt in yourselves, and have peace one with another.]]></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Salt is good: but if the salt have lost his saltiness, wherewith will all of you season it? Have salt in yourselves, and have peace one with anoth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40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ற்கு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ன்றியும், அவர் அவர்களை நோக்கி: இங்கே நிற்கிறவர்களில் சிலர் தேவனுடைய ராஜ்யம் பலத்தோடே வரு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ம்முன், மரணத்தை ருசிபார்ப்பதில்லையென்று, மெய்யாகவே உங்களு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ஆறுநாளைக்குப் பின்பு, இயேசு பேதுருவையும் யாக்கோபையும் யோவானையும் அழைத்து, உயர்ந்த மலை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த் தனியே கூட்டிக்கொண்டுபோய், அவர்களுக்கு முன்பாக மறுரூபமா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டைய வஸ்திரம் உறைந்த மழையைப்போல் பூமியில் எந்த வண்ணானாலும் வெளுக்கக்கூடாத வெண்மையா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மோசேயும், எலியாவும் இயேசுவுடனே பேசுகிறவர்களாக அவர்களுக்குக் காண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பேதுரு இயேசுவை நோக்கி: ரபீ, நாம் இங்கே இருக்கிறது நல்லது; உமக்கு ஒரு கூடார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சேக்கு ஒரு கூடாரமும், எலியாவுக்கு ஒரு கூடாரமுமாக, மூன்று கூடாரங்களைப் போடுவோ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 மிகவும் பயந்திருந்தபடியால் தான் பேசுகிறது இன்னதென்று அறியாமல் இப்படி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ஒரு மேகம் அவர்கள்மேல் நிழலிட்டது: இவர் என்னுடைய நேச குமாரன், இவருக்குச் செவிகொ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ந்த மேகத்திலிருந்து ஒரு சத்த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உடனே அவர்கள் சுற்றிலும் பார்த்தபோது, இயேசு ஒருவரைத்தவிர வேறொருவரையும் காண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 மலையிலிருந்து இறங்குகிறபோது, அவர் அவர்களை நோக்கி: மனுஷகுமாரன் மரித்தோரி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ருக்கும்வரைக்கும், நீங்கள் கண்டவைகளை ஒருவருக்கும் சொல்லவேண்டாம் என்று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ரித்தோரிலிருந்து எழுந்திருப்பது என்னவென்று அவர்கள் ஒருவரிடத்தில் ஒருவர் விசாரித்து,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யைத் தங்களுக்குள்ளே அடக்கி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லியா முந்திவரவேண்டும் என்று வேதபாரகர் சொல்லுகிறார்களே, அதெப்படியென்று அவரிடத்தில்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 பிரதியுத்தரமாக: எலியா முந்தி வந்து எல்லாவற்றையும் சீர்ப்படுத்துவது மெய்தான்; அல்லா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குமாரன் பல பாடுகள் பட்டு, அவமதிக்கப்படுவாரென்று, அவரைக்குறித்து எழுதியிருக்கிறதே ΅து எ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னாலும் எலியா வந்தாயிற்று, அவனைக்குறித்து எழுதியிருக்கிறபிரகாரம் தங்களுக்கு இஷ்டமா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ச் செய்தார்களென்று, உங்களு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ன்பு அவர் சீஷரிடத்தில் வந்தபோது, அவர்களைச் சுற்றித் திரளான ஜனங்கள் நிற்கிறதையும், அவர்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பாரகர் தர்க்கிக்கிறதையும் 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ஜனங்களெல்லாரும் அவரைக் கண்டவுடனே மிகவும் ஆச்சரியப்பட்டு, ஓடிவந்து, அவருக்கு வந்தனஞ்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 வேதபாரகரை நோக்கி: நீங்கள் இவர்களோடே என்னத்தைக் குறித்து தர்க்கம்பண்ணுகிறீ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ஜனக்கூட்டத்தில் ஒருவன் அவரை நோக்கி: போதகரே, ஊமையான ஒரு ஆவி பிடித்த என் ம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த்தில் 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 அவனை எங்கே பிடித்தாலும் அங்கே அவனை அலைக்கழிக்கிறது; அப்பொழுது அவன் நுரைத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க்கடித்து, சோர்ந்து போகிறான். அதைத் துரத்திவிடும்படி உம்முடைய சீஷரிடத்தில் கேட்டேன். அவ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ற்போயிற்று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 பிரதியுத்தரமாக: விசுவாசமில்லாத சந்ததியே, எதுவரைக்கும் நான் உங்களோடு இருப்பேன்? எது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த்தில் பொறுமையாய் இருப்பேன்? அவனை என்னிடத்தில் கொண்டுவாரு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னை அவரிடத்தில் கொண்டுவந்தார்கள். அவரைக் கண்டவுடனே, அந்த ஆவி அவனை அலைக்கழித்தது; அவன் த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ந்து, நுரைதள்ளிப் புர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 அவனுடைய தகப்பனை நோக்கி: இது இவனுக்கு உண்டாகி எவ்வளவு காலமாயிற்று என்று கேட்டார்.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சிறு வயது முதற்கொண்டே உண்டா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வனைக் கொல்லும்படிக்கு அது அநேகந்தரம் தீயிலும் தண்ணீரிலும் தள்ளிற்று, நீர் ஏதா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க்கூடுமானால், எங்கள் மேல் மனதிரங்கி, எங்களுக்கு உதவிசெய்ய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இயேசு அவனை நோக்கி: நீ விசுவாசிக்கக்கூடுமானால் ஆகும், விசுவாசிக்கிறவனுக்கு எல்லாம் கூ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உடனே பிள்ளையின் தகப்பன் விசுவாசிக்கிறேன் ஆண்டவரே, என் அவிசுவாசம் நீங்கும்படி உதவிசெய்யு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ணீரோடே சத்தமிட்டு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ஜனங்கள் கூட்டமாய் ஓடிவருகிறதை இயேசு கண்டு, அந்த அசுத்த ஆவியை நோக்கி: ஊமையும் செவிடு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 இவனை விட்டுப் புறப்பட்டுப்போ, இனி இவனுக்குள் போகாதே என்று நான் உனக்குக் கட்டளையிடுகிறே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அதட்டி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அது சத்தமிட்டு, அவனை மிகவும் அலைக்கழித்துப் புறப்பட்டுப்போயிற்று. அவன்செ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நேகர் சொல்லத்தக்கதாகச் செத்தவன்போலக் கி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யேசு அவன் கையைப்பிடித்து, அவனைத் தூக்கினார், உடனே அவன் எழு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வீட்டில் அவர் பிரவேசித்தபொழுது, அவருடைய சீஷர்கள்: அதைத் துரத்திவிட எங்களால் ஏன் கூடா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வரிடத்தில் தனித்துக்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தற்கு அவர்: இவ்வகைப் பிசாசு ஜெபத்தினாலும் உபவாசத்தினாலுமேயன்றி மற்றெவ்விதத்தி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போகா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ன்பு அவ்விடம் விட்டுப் புறப்பட்டு, கலிலேயாவைக் கடந்துபோனார்கள்; அதை ஒ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ருக்கவேண்டுமென்று விரும்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ஏனெனில், மனுஷகுமாரன் மனுஷர் கைகளில் ஒப்புக்கொடுக்கப்படுவார் என்றும், அவர்கள் அவரைக் கொ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வார்கள் என்றும், கொல்லப்பட்டு, மூன்றாம் நாளிலே உயிர்த்தெழுந்திருப்பார் என்றும் அவர்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ஷர்களுக்குப் போதகம்பண்ணிச் சொல்லி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ர்களோ, அந்த வார்த்தையை அறிந்துகொள்ளவில்லை, அதைக்குறித்து அவரிடத்தில் கேட்கவும் பய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ர் கப்பர்நகூமுக்கு வந்து, வீட்டிலே இருக்கும்போது, அவர்களை நோக்கி: நீங்கள் வழி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க்குறித்து உங்களுக்குள்ளே தர்க்கம்பண்ணினீர்கள் என்று கே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தற்கு அவர்கள் பேசாமலிருந்தார்கள்; ஏனெனில் தங்களுக்குள்ளே எவன் பெரியவன் என்று வழி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ப்பொழுது அவர் உட்கார்ந்து, பன்னிருவரையும் அழைத்து: எவனாகிலும் முதல்வனாயிருக்க விரும்பி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க்கும் கடையானவனும், எல்லாருக்கும் ஊழியக்காரனுமாயிருக்கக்கடவ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ஒரு சிறு பிள்ளையை எடுத்து: அதை அவர்கள் நடுவிலே நிறுத்தி, அதை அணை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இப்படிப்பட்ட சிறு பிள்ளைகளில் ஒன்றை என் நாமத்தினாலே ஏற்றுக்கொள்ளுகிறவன்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றுக்கொள்ளுகிறான்; என்னை ஏற்றுக்கொள்ளுகிறவன் என்னை அல்ல, என்னை அனுப்பினவரை ஏற்றுக்கொள்ளு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ப்பொழுது யோவான் அவரை நோக்கி: போதகரே, நம்மைப் பின்பற்றாதவன் ஒருவன் உமது நாமத்தினாலே பிசாசு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கிறதைக்கண்டோம்; அவன் நம்மைப் பின்பற்றாதவனானதால் அவனைத் தடுத்தோ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தற்கு இயேசு: அவனைத் தடுக்கவேண்டாம்; என் நாமத்தினாலே அற்புதஞ்செய்கிறவன் எளி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க்குறித்துத் தீங்கு சொல்ல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நமக்கு விரோதமாயிராதவன் நமது பட்சத்திலி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நீங்கள் கிறிஸ்துவினுடையவர்களாயிருக்கிறபடியினாலே, என் நாமத்தினிமித்தம் உங்களுக்கு ஒரு கல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குடிக்கக்கொடுக்கிறவன் தன் பலனை அடையாமற்போவதில்லை என்று மெய்யாகவே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என்னிடத்தில் விசுவாசமாயிருக்கிற இந்தச் சிறியரில் ஒருவனுக்கு இடறலுண்டாக்குகிறவன் எவனோ,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த்தில் ஏந்திரக்கல்லைக் கட்டி, சமுத்திரத்தில் அவனைத் தள்ளிப்போடுகிறது அவனுக்கு ந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உன் கை உனக்கு இடறல் உண்டாக்கினால், அதைத் தறித்துப்போடு; நீ இரண்டு கையுடையவனாய் அவி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ள்ள நரகத்திலே போவதைப்பார்க்கிலும், ஊனனாய் ஜீவனுக்குள் பிரவேசிப்பது உனக்கு ந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அங்கே அவர்கள் புழு சாவாமலும் அக்கினி அவியாமலுமி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உன் கால் உனக்கு இடறல் உண்டாக்கினால், அதைத் தறித்துப்போடு; நீ இரண்டு காலுடையவனாய் அவி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ள்ள நரகத்திலே தள்ளப்படுவதைப்பார்க்கிலும், சப்பாணியாய் ஜீவனுக்குள் பிரவேசிப்பது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அங்கே அவர்கள் புழு சாவாமலும் அக்கினி அவியாமலுமி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உன் கண் உனக்கு இடறல் உண்டாக்கினால், அதைப் பிடுங்கிப்போடு; நீ இரண்டு கண்ணுடையவனாய், ந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லே தள்ளப்படுவதைப்பார்க்கிலும், ஒற்றைக்கண்ணனாய் தேவனுடைய ராஜ்யத்தில் பிரவேசிப்பது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அங்கே அவர்கள் புழு சாவாமலும் அக்கினி அவியாமலுமி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எந்தப்பலியும் உப்பினால் உப்பிடப்படுவதுபோல, எந்த மனுஷனும் அக்கினியினால் உப்பிட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உப்பு நல்லதுதான், உப்பு சாரமற்றுப்போனால், அதற்கு எதினாலே சாரமுண்டாக்குவீர்கள்? உங்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புடையவர்களாயிருங்கள், ஒருவரோடொருவர் சமாதானமுள்ளவர்களாயும் இரு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9]]></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2026-11-01T10:09:30Z</dcterms:created>
  <dcterms:modified xsi:type="dcterms:W3CDTF">2026-11-01T10:09:30Z</dcterms:modified>
  <dc:title>மாற்கு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