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னாலும் தங்கள் காயத்துக்கும் பிரயோஜனத்துக்கும் உதவாமல், வெட்கத்துக்கும் நிந்தைக்குமே உதவும் ஜனத்தினாலே யாவரும் வெட்கப்பட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னாலும் தங்கள் காயத்துக்கும் பிரயோஜனத்துக்கும் உதவாமல், வெட்கத்துக்கும் நிந்தைக்குமே உதவும் ஜனத்தினாலே யாவரும் வெட்கப்பட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ெற்கேபோகிற மிருகஜீவன்களின் பாரம். துஷ்டசிங்கமும், கிழச்சிங்கமும், விரியனும், பறக்கிற கொள்ளிவாய்ச்சர்ப்பமும் வருகிறதும், நெருக்கமும் இடுக்கமும் அடைவிக்கிறதுமான தேசத்துக்கு, அவர்கள் கழுதை மறிகளுடைய முதுகின்மேல் தங்கள் ஆஸ்திகளையும், ஒட்டகங்களுடைய முதுகின்மேல் தங்கள் பொக்கிஷகளையும், தங்களுக்கு உதவாத ஜனத்தண்டைக்கு ஏற்றிக்கொண்டுபோ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ெற்கேபோகிற மிருகஜீவன்களின் பாரம். துஷ்டசிங்கமும், கிழச்சிங்கமும், விரியனும், பறக்கிற கொள்ளிவாய்ச்சர்ப்பமும் வருகிறதும், நெருக்கமும் இடுக்கமும் அடைவிக்கிறதுமான தேசத்துக்கு, அவர்கள் கழுதை மறிகளுடைய முதுகின்மேல் தங்கள் ஆஸ்திகளையும், ஒட்டகங்களுடைய முதுகின்மேல் தங்கள் பொக்கிஷகளையும், தங்களுக்கு உதவாத ஜனத்தண்டைக்கு ஏற்றிக்கொண்டுபோ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ெற்கேபோகிற மிருகஜீவன்களின் பாரம். துஷ்டசிங்கமும், கிழச்சிங்கமும், விரியனும், பறக்கிற கொள்ளிவாய்ச்சர்ப்பமும் வருகிறதும், நெருக்கமும் இடுக்கமும் அடைவிக்கிறதுமான தேசத்துக்கு, அவர்கள் கழுதை மறிகளுடைய முதுகின்மேல் தங்கள் ஆஸ்திகளையும், ஒட்டகங்களுடைய முதுகின்மேல் தங்கள் பொக்கிஷகளையும், தங்களுக்கு உதவாத ஜனத்தண்டைக்கு ஏற்றிக்கொண்டுபோ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யர் சகாயம்பண்ணுவது வியர்த்தமும் வீணுமாம்; ஆகையால், சும்மாயிருப்பதே அவர்களுக்குப் பெலன் என்று அதற்காகக் கூற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யர் சகாயம்பண்ணுவது வியர்த்தமும் வீணுமாம்; ஆகையால், சும்மாயிருப்பதே அவர்களுக்குப் பெலன் என்று அதற்காகக் கூற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 நீ போய், இது பிற்காலத்துக்கு என்றென்றைக்கும் இருக்கும்படி, இதை அவர்களுக்கு முன்பாக ஒரு பலகையில் எழுதி, ஒரு புஸ்தகத்தில் வர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 நீ போய், இது பிற்காலத்துக்கு என்றென்றைக்கும் இருக்கும்படி, இதை அவர்களுக்கு முன்பாக ஒரு பலகையில் எழுதி, ஒரு புஸ்தகத்தில் வர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ர்கள் கலகமுள்ள ஜனங்களும், பொய்பேசுகிற பிள்ளைகளும், கர்த்தருடைய வேதத்தைக் கேட்க மனதில்லாத புத்திரருமாயிருக்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வத்தோடே பாவத்தைக் கூட்டும்படி, என்னை அல்லாமல் ஆலோசனைபண்ணி, என் ஆவியை அல்லாமல் தங்களை மூடிக்கொள்ளப் பார்க்கிறவர்கள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ரிசனக்காரரை நோக்கி: தரிசனங் காணவேண்டாம் என்றும், ஞானதிருஷ்டிக்காரரை நோக்கி: யதார்த்தமாய் எங்களுக்குத் தரிசனஞ்சொல்லாமல் எங்களுக்கு இதமான சொற்களை உரைத்து, மாயமானவைகளைத் திருஷ்டியுங்கள் என்ற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ரிசனக்காரரை நோக்கி: தரிசனங் காணவேண்டாம் என்றும், ஞானதிருஷ்டிக்காரரை நோக்கி: யதார்த்தமாய் எங்களுக்குத் தரிசனஞ்சொல்லாமல் எங்களுக்கு இதமான சொற்களை உரைத்து, மாயமானவைகளைத் திருஷ்டியுங்கள் என்ற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வழியை விட்டு, பாதையினின்று விலகி, இஸ்ரவேலின் பரிசுத்தரை எங்கள் முன்பாக இராமல் ஓயப்பண்ணுங்கள் என்றும் சொல்ல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இந்த வார்த்தையை வெறுத்து, இடுக்கமும் தாறுமாறும் செய்கிறதை நம்பி, அதைச் சார்ந்துகொள்ளுகிறபடியா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இந்த வார்த்தையை வெறுத்து, இடுக்கமும் தாறுமாறும் செய்கிறதை நம்பி, அதைச் சார்ந்துகொள்ளுகிறபடிய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அக்கிரமம் உங்களுக்கு உயர்த்த சுவரில் விழப் பிதுங்கிநிற்கிறதும், திடீரென்று சடிதியாய் இடியப் போகிறதுமான வெடிப்பைப்போல இருக்கும் என்று இஸ்ரவேலின் பரிசு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அக்கிரமம் உங்களுக்கு உயர்த்த சுவரில் விழப் பிதுங்கிநிற்கிறதும், திடீரென்று சடிதியாய் இடியப் போகிறதுமான வெடிப்பைப்போல இருக்கும் என்று இஸ்ரவேலின் பரிசு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தப்பவிடாமல் உடையும்படி குயக்கலத்தை நொறுக்குவதுபோல அவர்களை நொறுக்குவார்; அடுப்பிலே நெருப்பு எடுக்கிறதற்கும், குளத்திலே தண்ணீர் மொள்ளுகிறதற்கும் நொறுங்கின துண்டுகளில், ஒரு ஓடாகிலும் அகப்படாதேப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தப்பவிடாமல் உடையும்படி குயக்கலத்தை நொறுக்குவதுபோல அவர்களை நொறுக்குவார்; அடுப்பிலே நெருப்பு எடுக்கிறதற்கும், குளத்திலே தண்ணீர் மொள்ளுகிறதற்கும் நொறுங்கின துண்டுகளில், ஒரு ஓடாகிலும் அகப்படாதேப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னந்திரும்பி அமர்ந்திருந்தால் இரட்சிக்கப்படுவீர்கள்; அமரிக்கையும் நம்பிக்கையுமே உங்கள் பெலனாயிருக்கும் என்று இஸ்ரவேலின் பரிசுத்தராயிருக்கிற கர்த்தராகிய தேவன் சொல்லுகிறார்; நீங்களோ அப்படிச் செய்ய மனதாயிராமல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வத்தோடே பாவத்தைக் கூட்டும்படி, என்னை அல்லாமல் ஆலோசனைபண்ணி, என் ஆவியை அல்லாமல் தங்களை மூடிக்கொள்ளப் பார்க்கிறவர்கள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னந்திரும்பி அமர்ந்திருந்தால் இரட்சிக்கப்படுவீர்கள்; அமரிக்கையும் நம்பிக்கையுமே உங்கள் பெலனாயிருக்கும் என்று இஸ்ரவேலின் பரிசுத்தராயிருக்கிற கர்த்தராகிய தேவன் சொல்லுகிறார்; நீங்களோ அப்படிச் செய்ய மனதாயிராமல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னந்திரும்பி அமர்ந்திருந்தால் இரட்சிக்கப்படுவீர்கள்; அமரிக்கையும் நம்பிக்கையுமே உங்கள் பெலனாயிருக்கும் என்று இஸ்ரவேலின் பரிசுத்தராயிருக்கிற கர்த்தராகிய தேவன் சொல்லுகிறார்; நீங்களோ அப்படிச் செய்ய மனதாயிராமல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ல்ல, குதிரைகளின்மேல் ஏறி ஓடிப்போவோம் என்கிறீர்கள்; அப்படியே ஓடிப்போவீர்கள், வேகமான வாகனங்களின்மேல் ஏறிப்போவோம் என்கிறீர்கள்; அப்படியே உங்களைத் துரத்துகிறவர்கள் வேகமாய்த்துரத்த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ல்ல, குதிரைகளின்மேல் ஏறி ஓடிப்போவோம் என்கிறீர்கள்; அப்படியே ஓடிப்போவீர்கள், வேகமான வாகனங்களின்மேல் ஏறிப்போவோம் என்கிறீர்கள்; அப்படியே உங்களைத் துரத்துகிறவர்கள் வேகமாய்த்துரத்த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மலையுச்சியின்மேல் ஒரு கம்பத்தைப்போலவும், மேட்டின்மேல் ஒரு காடியைப்போலவும் மீந்திருக்குமட்டாக, ஒருவன் பயமுறுத்த ஆயிரம்பேரும், ஐந்துபேர் பயமுறுத்த நீங்கள் அனைவரும் ஓடிப்போவ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மலையுச்சியின்மேல் ஒரு கம்பத்தைப்போலவும், மேட்டின்மேல் ஒரு காடியைப்போலவும் மீந்திருக்குமட்டாக, ஒருவன் பயமுறுத்த ஆயிரம்பேரும், ஐந்துபேர் பயமுறுத்த நீங்கள் அனைவரும் ஓடிப்போ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ங்களுக்கு இரங்கும்படி கர்த்தர் காத்திருப்பார், உங்கள்மேல் மனதுருகும்படி எழுந்திருப்பார்; கர்த்தர் நீதிசெய்கிற தேவன்; அவருக்குக் காத்திருக்கிற அனைவரும் பாக்கியவான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ங்களுக்கு இரங்கும்படி கர்த்தர் காத்திருப்பார், உங்கள்மேல் மனதுருகும்படி எழுந்திருப்பார்; கர்த்தர் நீதிசெய்கிற தேவன்; அவருக்குக் காத்திருக்கிற அனைவரும் பாக்கியவான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ீயோனைச் சேர்ந்த ஜனங்கள் எருசலேமில் வாசமாயிருப்பார்கள்; இனி நீ அழுதுகொண்டிராய்; உன் கூப்பிடுதலின் சத்தத்துக்கு அவர் உருக்கமாய் இரங்கி அதைக் கேட்டவுடனே உனக்கு மறுஉத்தரவு அருள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ீயோனைச் சேர்ந்த ஜனங்கள் எருசலேமில் வாசமாயிருப்பார்கள்; இனி நீ அழுதுகொண்டிராய்; உன் கூப்பிடுதலின் சத்தத்துக்கு அவர் உருக்கமாய் இரங்கி அதைக் கேட்டவுடனே உனக்கு மறுஉத்தரவு அருள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வத்தோடே பாவத்தைக் கூட்டும்படி, என்னை அல்லாமல் ஆலோசனைபண்ணி, என் ஆவியை அல்லாமல் தங்களை மூடிக்கொள்ளப் பார்க்கிறவர்கள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ர் உங்களுக்குத் துன்பத்தின் அப்பத்தையும், உபத்திரவத்தின் தண்ணீரையும் கொடுத்தாலும், உன் போதகர்கள் இனி ஒருபோதும் மறைந்திருக்கமாட்டார்கள்; உன் கண்கள் உன் போதகர்களைக் காண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ர் உங்களுக்குத் துன்பத்தின் அப்பத்தையும், உபத்திரவத்தின் தண்ணீரையும் கொடுத்தாலும், உன் போதகர்கள் இனி ஒருபோதும் மறைந்திருக்கமாட்டார்கள்; உன் கண்கள் உன் போதகர்களைக் காண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வலதுபுறமாய்ச் சாயும்போதும், இடதுபுறமாய்ச் சாயும்போதும்: வழி இதுவே, இதிலே நடவுங்கள் என்று உங்களுக்குப் பின்னாலே சொல்லும் வார்த்தையை உங்கள் காதுகள் கேட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வலதுபுறமாய்ச் சாயும்போதும், இடதுபுறமாய்ச் சாயும்போதும்: வழி இதுவே, இதிலே நடவுங்கள் என்று உங்களுக்குப் பின்னாலே சொல்லும் வார்த்தையை உங்கள் காதுகள் கேட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ுரூபங்களை மூடிய வெள்ளித்தகட்டையும், உன் விக்கிரகங்களின் பொன் ஆடையாபரணத்தையும் தீட்டாக எண்ணி, அவைகளைத் தீட்டுப்பட்ட வஸ்திரம்போல எறிந்துவிட்டு, அதைச் சீ! போ என்பாய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ுரூபங்களை மூடிய வெள்ளித்தகட்டையும், உன் விக்கிரகங்களின் பொன் ஆடையாபரணத்தையும் தீட்டாக எண்ணி, அவைகளைத் தீட்டுப்பட்ட வஸ்திரம்போல எறிந்துவிட்டு, அதைச் சீ! போ என்ப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நீ நிலத்தில் விதைக்கும் உன் விதைக்கு அவர் மழையையும், நிலத்தின் பலனாகிய ஆகாரத்தையும் தருவார்; அது கொழுமையும் புஷ்டியுமாய் இருக்கும்; அக்காலத்திலே உன் ஆடுமாடுகள் விஸ்தாரமான மேய்ச்சலுள்ள ஸ்தலத்திலே மேய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நீ நிலத்தில் விதைக்கும் உன் விதைக்கு அவர் மழையையும், நிலத்தின் பலனாகிய ஆகாரத்தையும் தருவார்; அது கொழுமையும் புஷ்டியுமாய் இருக்கும்; அக்காலத்திலே உன் ஆடுமாடுகள் விஸ்தாரமான மேய்ச்சலுள்ள ஸ்தலத்திலே மேய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லத்தை உழுகிற எருதுகளும் கழுதைமறிகளும், முறத்தினாலும் தூற்றுக்கூடையினாலும் தூற்றப்பட்ட ருசியுள்ள கப்பிகளைத் தின்ன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லத்தை உழுகிற எருதுகளும் கழுதைமறிகளும், முறத்தினாலும் தூற்றுக்கூடையினாலும் தூற்றப்பட்ட ருசியுள்ள கப்பிகளைத் தின்ன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வாக்கைக் கேளாமல் பார்வோனின் பெலத்தினாலே பெலக்கவும், எகிப்தின் நிழலிலே ஒதுங்கவும் வேண்டும் என்று எகிப்துக்குப் போகிறவர்களுமாகிய முரட்டாட்டமுள்ள புத்திரருக்கு ஐயோ!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ோபுரங்கள் விழுகிற மகா சங்காரத்தின் நாளிலே உயரமான சகல மலைகளின்மேலும், உயரமான சகலமேடுகளின்மேலும் ஆறுகளும் வாய்க்கால்களும் உண்டா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ோபுரங்கள் விழுகிற மகா சங்காரத்தின் நாளிலே உயரமான சகல மலைகளின்மேலும், உயரமான சகலமேடுகளின்மேலும் ஆறுகளும் வாய்க்கால்களும் உண்டா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தமது ஜனத்தின் முறிவைக் கட்டி, அதின் அடிக்காயத்தைக் குணமாக்கும் நாளிலே, சந்திரனுடைய வெளிச்சம் சூரியனுடைய வெளிச்சத்தைப்போலவும், சூரியனுடைய வெளிச்சம் ஏழத்தனையாய் ஏழு பகலின் வெளிச்சத்தைப்போலவும் இரு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தமது ஜனத்தின் முறிவைக் கட்டி, அதின் அடிக்காயத்தைக் குணமாக்கும் நாளிலே, சந்திரனுடைய வெளிச்சம் சூரியனுடைய வெளிச்சத்தைப்போலவும், சூரியனுடைய வெளிச்சம் ஏழத்தனையாய் ஏழு பகலின் வெளிச்சத்தைப்போலவும் இ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கர்த்தருடைய நாமம் தூரத்திலிருந்து வரும்; அவருடைய கோபம் எரிகிறதும் கனன்று புகைகிறதுமாயிருக்கும்; அவருடைய உதடுகள் சினத்தால் நிறைந்து, அவருடைய நாவு பட்சிக்கிற அக்கினிபோல இ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கர்த்தருடைய நாமம் தூரத்திலிருந்து வரும்; அவருடைய கோபம் எரிகிறதும் கனன்று புகைகிறதுமாயிருக்கும்; அவருடைய உதடுகள் சினத்தால் நிறைந்து, அவருடைய நாவு பட்சிக்கிற அக்கினிபோல இருக்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சம் என்னும் சல்லடையிலே ஜாதிகளை அரிக்கும்படிக்கு அவர் ஊதும் சுவாசம் கழுத்துமட்டும் எட்டுகிற ஆற்றுவெள்ளத்தைப்போலவும், ஜனங்களுடைய வாயிலேபோட்டு அலைக்கழிக்கிற கடிவாளத்தைப்போலவும் இருக்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சம் என்னும் சல்லடையிலே ஜாதிகளை அரிக்கும்படிக்கு அவர் ஊதும் சுவாசம் கழுத்துமட்டும் எட்டுகிற ஆற்றுவெள்ளத்தைப்போலவும், ஜனங்களுடைய வாயிலேபோட்டு அலைக்கழிக்கிற கடிவாளத்தைப்போலவும் இருக்க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ண்டிகை ஆசரிக்கப்படும் இராத்திரியிலே பாடுகிறதுபோலப் பாடுவீர்கள்; கர்த்தருடைய பர்வதமாகிய இஸ்ரவேலின் கன்மலையண்டைக்குப்போக நாகசுரத்தோடே நடந்துவருகிறபோது மகிழுகிறதுபோல மகிழ்வ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ண்டிகை ஆசரிக்கப்படும் இராத்திரியிலே பாடுகிறதுபோலப் பாடுவீர்கள்; கர்த்தருடைய பர்வதமாகிய இஸ்ரவேலின் கன்மலையண்டைக்குப்போக நாகசுரத்தோடே நடந்துவருகிறபோது மகிழுகிறதுபோல மகிழ்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வாக்கைக் கேளாமல் பார்வோனின் பெலத்தினாலே பெலக்கவும், எகிப்தின் நிழலிலே ஒதுங்கவும் வேண்டும் என்று எகிப்துக்குப் போகிறவர்களுமாகிய முரட்டாட்டமுள்ள புத்திரருக்கு ஐயோ! என்று கர்த்தர் சொல்லுகி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மகத்துவமானவர்; தமது சத்தத்தைக் கேட்கப்பண்ணி, உக்கிர கோபத்தினாலும், பட்சிக்கிற அக்கினிஜுவாலையினாலும், இடி பெருவெள்ளம் கல்மழையினாலும், தமது புயத்தின் வல்லமையைக் காண்பிப்ப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மகத்துவமானவர்; தமது சத்தத்தைக் கேட்கப்பண்ணி, உக்கிர கோபத்தினாலும், பட்சிக்கிற அக்கினிஜுவாலையினாலும், இடி பெருவெள்ளம் கல்மழையினாலும், தமது புயத்தின் வல்லமையைக் காண்பிப்ப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ண்டாயுதத்தினால் அடித்த அசீரியன் கர்த்தருடைய சத்தத்தினாலே நொறுங்குண்டுபோவ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ண்டாயுதத்தினால் அடித்த அசீரியன் கர்த்தருடைய சத்தத்தினாலே நொறுங்குண்டுபோவ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அவன்மேல் சுமத்தும் ஆக்கினைத்தண்டம் செல்லுமிடமெங்கும் மேளங்களும் வீணைகளும் அதினுடன் போகும்; கொடிய யுத்தங்களினால் அவனை எதிர்த்து யுத்தஞ்செய்வ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ோப்பேத் ஏற்கனவே ஏற்படுத்தப்பட்டது; ராஜாவுக்கு அது ஆயத்தப்படுத்தப்பட்டது; அதை ஆழமும் விசாலமுமாக்கினார்; வேகும்படி அக்கினியும் மிகுந்த விறகுமுண்டு; கர்த்தரின் சுவாசம் கந்தகத் தீயைப்போல அதைக் கொளுத்த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ோப்பேத் ஏற்கனவே ஏற்படுத்தப்பட்டது; ராஜாவுக்கு அது ஆயத்தப்படுத்தப்பட்டது; அதை ஆழமும் விசாலமுமாக்கினார்; வேகும்படி அக்கினியும் மிகுந்த விறகுமுண்டு; கர்த்தரின் சுவாசம் கந்தகத் தீயைப்போல அதைக் கொளுத்த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ுடைய பெலன் உங்களுக்கு வெட்கமாகவும் எகிப்தினுடைய நிழலொதுக்கு உங்களுக்கு இலச்சையாகவும் இ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ுடைய பெலன் உங்களுக்கு வெட்கமாகவும் எகிப்தினுடைய நிழலொதுக்கு உங்களுக்கு இலச்சையாகவும் இ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ிரபுக்கள் சோவானிலே போய் அவர்கள் ஸ்தானாபதிகள் ஆனேஸ்மட்டும் சேர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ણ તેઓ કઇ કામના નથી, જેઓ તેમના પર આધાર રાખે છે તેને તેમના તરફથી માત્ર અપમાન અને અપયશ જ મળશે, મદ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ક્ષિણનાં રણનાં પશુઓને લગતી દેવવાણી: “એ એલચીઓ હાડમારી અને કષ્ટોભર્યા પ્રદેશમાં થઇને, જ્યાં સિંહ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ે છે, ઝેરી નાગ અને ઊડતા સાપ વસે છે, તેમાં થઇને ગધેડાં અને ઊંટો પર લાદીને મિસરની પ્રજ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ટસોગાદો લઇ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ણ તે પ્રજાથી એમને કશો લાભ થાય એમ નથી. કારણ, મિસરની સહાય મિથ્યા છે, તેની કશી વિસાત નથી; અને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 મેં મિસરનું નામ “દૈવત વગરનો દૈત્ય” પાડ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એ મને કહ્યું, “હવે ચાલુ તું જઇને લોકોના દેખતાં એક તકતી પર લખી નાખ, અને તેને ટીપણાંમા કોત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, જેથી ભવિષ્યમાં સદાને માટે એ સાક્ષી તરીકે કામ આવ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કારણ કે તેઓ બળવાખોર લોકો અને બેવફા બાળકો છે. તેઓ યહોવાના શિક્ષણને સાંભળતા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 કે, “બંડ કરનારા મારા બાળકોને અફસોસ! તેઓ યોજનાઓ ઘડે છે છતાં તે મારી યોજના નથી;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ઓ દષ્ટાઓને કહે છે, “જોશો નહિ.” પ્રબોધકોને કહે છે, “અમને સત્ય સંભળાવશો નહિ, અમને મીઠી મીઠી વા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ભ્રામક દર્શનો વિષે કહે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રસ્તો છોડો, અમારા માર્ગમાંથી ખસી જાઓ, ઇસ્રાએલના પરમપવિત્ર દેવની વાત અમારી આગળ ન કર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થી ઇસ્રાએલના પરમ પવિત્ર દેવ પ્રત્યુત્તર આપે છે: “તમે આ ચેતવણીની ઉપેક્ષા કરો છો, અને અન્યાય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છળકપટમાં માનો છો અને એના પર જ આધાર રાખો છ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ટલે જેમ ભીંતમાં પહોળી ફાટ પડે છે અને તે તૂટી પડે છે અને થોડી ક્ષણોમાં જ કકડભૂસ નીચે પડે છે,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પર અચાનક વિનાશ આવી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ેમ કોઇ ઘડાને જોરથી ફટકો મારે અને તેના ઝીણા ઝીણા ટુકડા થઇ જાય અને તેમાં એક પણ ટૂકડો એવો ન રહ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ના વડે ચૂલામાંથી અંગારો અથવા ટાંકામાંથી પાણી લઇ શકાય, એવી તમારી દશા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ારણ કે પ્રભુ યહોવા ઇસ્રાએલનો પવિત્ર દેવ કહે છે કે, “કેવળ મારી તરફ પાછા ફરીને અને મારી વાટ જો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ધિઓ કરે છે પણ તે મારા માન્ય કરેલી નથી. તેઓ પાપ ઉપર પાપ ઉમેરવા સારુ પેયાર્પણ રેડે છે, પણ તેઓ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બચાવ પામી શકશો. શાંત રહેવામાં અને ભરોસો રાખવામાં તમારું સાર્મથ્ય રહેલું છે.” પરંતુ તમાર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ાનું કશ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ટલે તમે કહ્યું, “ના, અમે તો ઘોડા પર બેસીને ભાગી જઇશું.” એટલે હવે તમારે ભાગવું પડશે. તમ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અમે તો પવનવેગી ઘોડા પર ભાગી જઇશું.” એટલે હવે તમારો પીછો પકડનારાઓ પવનવેગે તમારો પીછો પક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ઓમાંનો એક તમારા એક હજારને ભગાડી મૂકશે! તેઓમાંના પાંચ તમને એવી રીતે વિખેરી નાંખશે કે તમારા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 બે વ્યકિતઓ ભેગી નહિ રહે. તમે દૂરના પર્વતોની ટોચ પરના એકલા ધ્વજદંડની જેમ મૂઠીભર બાકી રહે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મ છતાં યહોવા તમારા પર કૃપા કરવાની રાહ જોઇ રહ્યો છે, તમારા પર દયા કરવાને તલપી રહ્યો છે;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તો ન્યાયનો દેવ છે, તેને ભરોસે રહેનાર સર્વ આશીર્વાદિ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ે યરૂશાલેમમાં સિયોન પર રહેનારી પ્રજા, હવે ફરી તમારે રડવું નહિ પડે. તમારો પોકાર કાને પડતા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રૂર તમારા પર કૃપા કરશે. સાંભળતા જ જવાબ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ત્માને અનુસરતા નથ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હોવા તમને સંકટરૂપી રોટલી અને વિપત્તિરૂપી પાણી આપે છે, તોપણ તમને શિક્ષણ આપવા તે તમાર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શે. તમે તમારી પોતાની આંખોથી તમારા શિક્ષકને જો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્યારે તમે આડાઅવળા જશો કે તરત જ પાછળથી એવી વાણી તમને સંભળાશે કે, “આ રહ્યો તમારો માર્ગ, તેના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ચાલ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જ્યારે તમે તમારી ચાંદીથી મઢેલી અને સોનાથી રસેલી મૂર્તિઓને અપવિત્ર માનીને ઉકરડાની જેમ ફેંકી દે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કહેશો, અહીંથી દૂર થ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મે જમીનમાં બી વાવશો, તેને માટે યહોવા વરસાદ મોકલશે અને જમીન પુષ્કળ પાક આપશે; તથા તમાર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ઢોરઢાંખરાં માટે ભરપૂર ચારો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અને તે દિવસે તમારાં ઢોર વિશાળ ચરાઓમાં ચરશે, અને જમીનને ખેડનાર બળદો અને ગધેડાં પણ સારું સારું ખા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વા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ઓ મને પૂછયાં વિના મિસરની છાયામાં શરણું લેવા તેના રાજા ફારુનના રક્ષણમાં આશ્રય લેવા મિસર જ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શત્રુઓની હત્યાને દિવસે, જ્યારે તેમના બુરજો જમીન પર ઢળી પડતા હશે ત્યારે દરેક પર્વત અને દરેક ટે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પાણીનાં ઝરણાં વહેતાં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જે દિવસે યહોવા પોતાના લોકોના ઘા જે તેણે તેના લોકો પર કર્યા હતાં, તેને રૂઝવી દેશે, તે દિવ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ંદ્રનો પ્રકાશ સૂર્યના પ્રકાશ જેવો અને સૂર્યનો પ્રકાશ સાતગણો, સાત દિવસના પ્રકાશ જેટલો ઉજ્જવળ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જુઓ, અહીં યહોવા પોતે સાર્મથ્ય અને મહિમા સાથે દૂર દૂરથી આવે છે. તેનો ક્રોધ ભભૂકે છે, અને ધુમાડ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દળો પર ઊડે છે. તેના હોઠો કોપથી ભરેલા છે, ને તેની જીભ બળતા અગ્નિ સરખી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નો શ્વાસ ગળા સુધી આવતી ધસમસતી નદી જેવો છે. તે પ્રજાઓને વિનાશની ચાળણીએ પ્રજાઓને ચાળે; લોક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ડબામાં તિકારક લગામ મૂ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ણ તમે તો ઉત્સવની રાત્રે જેમ ગીતો ગવાય છે તેમ ગીતો ગાશો; ઇસ્રાએલના આધારરૂપ યહોવાના મંદિ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ત્રાએ વાંસળી વગાડતા વગાડતા યાત્રાળુઓ જતા હોય તેમના જેવો આનંદ તમે અંતરમાં અનુભવ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કળી પડ્યા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હોવા પોતાનો પ્રતાપી અવાજ સૌને સંભળાવશે અને પોતાનો પ્રચંડ કોપ સર્વભક્ષી અગ્નિની જવાળારૂપ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શળધાર વરસાદરૂપે, વાવાઝોડારૂપે અને કરારૂપે ઉતા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યહોવાના અવાજથી આશ્શૂરના લોકો શિક્ષા પામશે. એક સમયે યહોવાએ તે પ્રજાનો શિક્ષાની લાકડી તરીકે ઉપયો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જ્યારે યહોવા તેઓને શિક્ષા કરશે ત્યારે યહોવાના લોકો વાજીંત્રોના નાદ સાથે ગાયનોથી આનંદ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આશ્શૂરના રાજાને દફનાવવા માટે લાંબા સમયથી ખાડો તૈયાર રાખવામાં આવેલો છે, એને ખોદીને ઊંડો અને પહોળ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લો છે, એમાં પુષ્કળ લાકડાં ખડકેલાં છે; અને યહોવાનો શ્વાસ ગંધકના પ્રવાહની જેમ તેને સળગ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પણ ફારુનનો આશ્રય લેવા જતાં તેમની માત્ર ફજેતી જ થશે, અને મિસરની છાયામાં શરણું લેવાથી માનહાની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ો કે તેના અમલદારો સોઆનથી લઇને હાનેસ સુધી મુસાફરી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2026-09-07T04:54:46Z</dcterms:created>
  <dcterms:modified xsi:type="dcterms:W3CDTF">2026-09-07T04:54:46Z</dcterms:modified>
  <dc:title>યશાયા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