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ன்மேல் மழை இல்லாததினால் கரை வெடித்திருக்கிறது பயிர்செய்கிறவர்கள் வெட்கி, தங்கள் தலையை மூடிக்கொள்ளு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யின் பெண்மானும் குட்டிபோட்டு, புல்லில்லாததினால் அதைவிட்டு ஓடிப்போ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ீ இந்த ஜனத்துக்கு நன்மையுண்டாக விண்ணப்பம்பண்ணவேண்ட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ழைத்தாழ்ச்சியைக் குறித்து எரேமியவுக்கு உண்டான கர்த்தருடைய வசனம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ಶದಲ್ಲಿ ಮಳೆ ಇಲ್ಲದ ಕಾರಣ ಭೂಮಿಯು ಬಿರುಕುಬಿಟ್ಟಿದೆ. ಒಕ್ಕಲಿಗರು ನಾಚಿಕೆ ಯಿಂದ ತಮ್ಮ ತಲೆಗಳನ್ನು ಮುಚ್ಚ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ೌದು, ಜಿಂಕೆಯು ಸಹ ಹೊಲದಲ್ಲಿ ಈದು ಹುಲ್ಲು ಇಲ್ಲದ ಕಾರಣ ಅದನ್ನು ಬಿಟ್ಟುಬಿಡ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ಾಡು ಕತ್ತೆಗಳು ಉನ್ನತ ಸ್ಥಳಗಳಲ್ಲಿ ನಿಂತು ನರಿಗಳ ಹಾಗೆ ಗಾಳಿಯನ್ನು ಹೀರಿಕೊಳ್ಳುತ್ತವೆ; ಹುಲ್ಲು ಇಲ್ಲದ ಕಾರ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 ಕಣ್ಣುಗಳು ಕ್ಷೀಣವಾ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ರ್ತನೇ, ನಮ್ಮ ಅಕ್ರಮಗಳು ನಮಗೆ ವಿರೋಧ ವಾಗಿ ಸಾಕ್ಷಿಕೊಟ್ಟರೂ ನೀನೇ ನಿನ್ನ ಹೆಸರಿಗೋಸ್ಕರ ನಡಿಸು;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ಜರಿಯುವಿಕೆಗಳು ಅನೇಕವಾಗಿವೆ; ನಿನಗೆ ವಿರೋಧವಾಗಿ ಪಾಪಮಾಡ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ಇಸ್ರಾಯೇಲಿನ ನಿರೀಕ್ಷಣೆಯೇ, ಇಕ್ಕಟ್ಟಿನ ಕಾಲದಲ್ಲಿ ಅವನನ್ನು ರಕ್ಷಿಸುವಾತನೇ, ನೀನು ಯಾಕೆ ದೇಶದಲಿ ಅನ್ಯನ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ತ್ರಿ ಕಳೆಯುವದಕ್ಕೆ ಇಳು ಕೊಳ್ಳುವ ಪ್ರಯಾಣಸ್ಥನ ಹಾಗೆಯೂ ಇರಬೇಕ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ಯಾಕೆ ಗಾಬರಿಪಡುವ ಮನುಷ್ಯನ ಹಾಗೆಯೂ ರಕ್ಷಿಸಲಾರದ ಪರಾಕ್ರಮಶಾಲಿಯ ಹಾಗೆಯೂ ಇರಬೇಕು? ಆದರೂ ನೀನು, ಓ ಕರ್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ಮಧ್ಯದಲ್ಲಿ ಇದ್ದೀ, ನಿನ್ನ ಹೆಸರಿನಿಂದ ನಾವು ಕರೆಯಲ್ಪಟ್ಟಿದ್ದೇವೆ; ನಮ್ಮನ್ನು ಕೈ 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ಈ ಜನರಿಗೆ ಹೀಗೆ ಹೇಳುತ್ತಾನೆ--ಹೀಗೆ ತಿರುಗಾಡುವದಕ್ಕೆ ಅವರು ಪ್ರೀತಿಮಾಡಿದ್ದಾರೆ; ತಮ್ಮ ಕಾಲ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ೆಗೆಯಲಿಲ್ಲ; ಆದದರಿಂದ ಕರ್ತನು ಅವರನ್ನು ಅಂಗೀಕರಿಸುವದಿಲ್ಲ , ಈಗಲೇ ಅವರ ಅಕ್ರಮವನ್ನು ಜ್ಞಾಪಕಮಾಡಿಕೊಳ್ಳುವನು;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ಗಳನ್ನು ವಿಚಾ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ಕರ್ತನು ನನಗೆ ಈ ಜನರಿಗೋಸ್ಕರ ಒಳ್ಳೇದಕ್ಕಾಗಿ ಪ್ರಾರ್ಥನೆ ಮಾಡಬೇಡ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ಉಪವಾಸ ಮಾಡಿದಾಗ್ಯೂ ನಾನು ಅವರ ಮೊರೆಯನ್ನು ಕೇಳುವದಿಲ್ಲ; ಅವರು ದಹನಬಲಿಗಳನ್ನೂ ಕಾಣಿಕ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ಿದಾಗ್ಯೂ ನಾನು ಅವರನ್ನು ಅಂಗೀಕರಿಸುವದಿಲ್ಲ; ಆದರೆ ನಾನು ಕತ್ತಿಯಿಂದಲೂ ಕ್ಷಾಮದಿಂದಲೂ ಜಾಡ್ಯದಿಂದಲೂ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ಮೂಲ ಮಾಡಿಬಿಡುತ್ತೇ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ನಾನು--ಹಾ, ದೇವರಾದ ಕರ್ತನೇ, ಇಗೋ, ಪ್ರವಾದಿಗಳು ಅವರಿಗೆ--ನೀವು ಕತ್ತಿಯನ್ನು ನೋಡುವದಿಲ್ಲ, ನಿಮಗೆ ಕ್ಷಾಮ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ರದು, ಆದರೆ ಕರ್ತನು ನಿಮಗೆ ಈ ಸ್ಥಳದಲ್ಲಿ ಸ್ಥಿರ ಸಮಾಧಾನ ಕೊಡುತ್ತಾನೆಂದು ಹೇಳುತ್ತಾರೆ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ಕರ್ತನು ನನಗೆ ಹೇಳಿದ್ದೇನಂದರೆ --ಪ್ರವಾದಿಗಳು ನನ್ನ ಹೆಸರಿನಲ್ಲಿ ಸುಳ್ಳಾಗಿ ಪ್ರವಾದಿ ಸುತ್ತಾರೆ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ಕಳುಹಿಸಲಿಲ್ಲ; ಅವ ರಿಗೆ ಆಜ್ಞೆ ಕೊಡಲಿಲ್ಲ; ಅವರ ಸಂಗಡ ಮಾತಾಡ ಲಿಲ್ಲ; ಸುಳ್ಳಿನ ದರ್ಶನವನ್ನೂ ಶಕುನ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ೂನ್ಯ ವನ್ನೂ ತಮ್ಮ ಹೃದಯದ ಕಪಟವನ್ನೂ ನಿಮಗೆ ಪ್ರವಾ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ದರಿಂದ ಕರ್ತನು ತಾನು ಕಳುಹಿಸದೆ ತನ್ನ ಹೆಸರಿನಲ್ಲಿ ಪ್ರವಾದಿಸುವಂಥ ಮತ್ತು ಈ ದೇಶದಲ್ಲಿ ಕತ್ತಿಯೂ ಬ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ಿಲ್ಲವೆಂದು ಹೇಳುವಂಥ ಪ್ರವಾದಿಗಳನ್ನು ಕುರಿತು ಹೇಳುವದೇನಂದರೆ--ಕತ್ತಿ ಯಿಂದಲೂ ಕ್ಷಾಮದಿಂದಲೂ ಆ ಪ್ರವಾದಿಗಳು ತಾ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ಮೂಲವಾ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್ಷಾಮವನ್ನು ಕುರಿತು ಯೆರೆವಿಾಯನಿಗೆ ಉಂಟಾದ ಕರ್ತನ ವಾಕ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 ಪ್ರವಾದನೆಯನು ಕೇಳುವ ಜನರು ಕ್ಷಾಮದ ಮತ್ತು ಕತ್ತಿಯ ನಿಮಿತ್ತ ಯೆರೂಸಲೇಮಿನ ಬೀದಿಗಳಲ್ಲಿ ಬಿಸಾಡಲ್ಪಡ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ೂ ಹೆಂಡತಿಯರನ್ನೂ ಕುಮಾರರನ್ನೂ ಕುಮಾರ್ತೆಯರನ್ನೂ ಹೂಣಿಡುವದಕ್ಕೆ ಯಾರೂ ಇರು ವದಿಲ್ಲ; ನಾನು ಅವರ ಕೆಟ್ಟತ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ಮೇಲೆ ಹೊಯಿದು 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ಯೆಹೂ ದವು ದುಃಖಪಡುತ್ತದೆ, ಅದರ ಬಾಗಿಲುಗಳು ಕುಂದಿ ಹೋಗುತ್ತವೆ, ನೆಲದ ವರೆಗೆ ಕಪ್ಪಾಗಿವೆ; ಯೆರೂಸಲೇ ಮಿನ ಕೂಗು ಏ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ದರಿಂದ ನೀನು ಈ ಮಾತನ್ನು ಅವರಿಗೆ ಹೇಳಬೇಕು--ನನ್ನ ಕಣ್ಣುಗಳು ರಾತ್ರಿ ಹಗಲು ಬಿಡದೆ ಕಣ್ಣೀರು ಸುರಿಸಲಿ;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ಜನರ ಮಗಳಾದ ಕನ್ಯೆಯು ಕ್ರೂರವಾದ ದೊಡ್ಡ ಏಟಿನಿಂದಲೂ ಪೆಟ್ಟಿನಿಂದಲೂ ಮುರಿಯಲ್ಪ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 ಶ್ರೇಷ್ಠರು ತಮ್ಮ ಚಿಕ್ಕವರನ್ನು ನೀರಿಗೆ ಕಳುಹಿಸುತ್ತಾರೆ; ಇವರು ಬಾವಿಗಳಿಗೆ ಬರುತ್ತಾರೆ; ಆದರೆ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ಲಿಲ್ಲ; ಬರೀ ಪಾತ್ರೆಗಳುಳ್ಳ ವರಾಗಿ ತಿರುಗಿಕೊಳ್ಳುತ್ತಾರೆ; ಅವರು ನಾಚಿಕೆಪಟ್ಟು ದಿಗ್ಭ್ರಮೆಗೊಂಡವರಾಗಿ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ಗಳನ್ನು ಮುಚ್ಚಿ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ಹೊಲಕ್ಕೆ ಹೋದರೆ, ಇಗೋ, ಕತ್ತಿಯಿಂದ ಕೊಲ್ಲಲ್ಪಟ್ಟವರು ಪಟ್ಟಣದಲ್ಲಿ ಪ್ರವೇಶಿಸಿದರೆ, ಇಗೋ, ಕ್ಷಾಮ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ಗದಲ್ಲಿ ಬಿದ್ದವರು. ಹೌದು, ಪ್ರವಾದಿಯೂ ಯಾಜಕನೂ ತಮಗೆ ತಿಳಿಯದ ದೇಶಕ್ಕೆ ಸಂಚಾರ 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ಯೆಹೂದವನ್ನು ಪೂರ್ಣವಾಗಿ ತಳ್ಳಿ ದ್ದೀಯೋ? ನಿನ್ನ ಪ್ರಾಣವು ಚೀಯೋನನ್ನು ಅಸಹ್ಯಿ ಸುತ್ತದೋ? ನಮ್ಮನ್ನು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ಿದ್ದೀ? ನಮಗೆ ಗುಣವಾಗಲಿಲ್ಲ; ಸಮಾಧಾನವನ್ನು ನಿರೀಕ್ಷಿಸಿದೆವು, ಆದರೆ ಒಳ್ಳೇದೆನೂ ಇಲ್ಲ; ಗುಣವಾಗುವ ಕಾಲವನ್ನ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ೀಕ್ಷಿಸಿದೆವು, ಆದರೆ ಇಗೋ, ಸಂಕಟ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ಓ ಕರ್ತನೇ, ನಮ್ಮ ದುಷ್ಟತ್ವವನ್ನೂ ನಮ್ಮ ತಂದೆಗಳ ಅಕ್ರಮವನ್ನೂ ನಾವು ಅರಿಕೆ ಮಾಡುತ್ತೇವೆ. ನಿನಗೆ ವಿರೋಧವಾಗಿ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 ಮಾಡ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ಹೆಸರಿಗೋಸ್ಕರ ನಮ್ಮನ್ನು ಅಸಹ್ಯಿಸಿ ಬಿಡಬೇಡ; ನಿನ್ನ ಮಹಿಮೆಯ ಸಿಂಹಾಸನವನ್ನು ಅವಮಾನ ಮಾಡ ಬೇಡ; ಜ್ಞಾಪಕಮ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ಸಂಗಡ ನೀನು ಮಾಡಿದ ಒಡಂಬಡಿಕೆಯನ್ನು ಮುರಿಯ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ನ್ಯರ ವ್ಯರ್ಥ ವಿಗ್ರಹಗಳಲ್ಲಿ ಮಳೆ ಕೊಡಬಲ್ಲವು ಗಳು ಉಂಟೋ? ಅಥವಾ ಆಕಾಶವು ಜಡಿ ಮಳೆ ಯನ್ನು ಕೊಡುವದಕ್ಕಾಗು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 ದೇವ ರಾಗಿರುವ ಕರ್ತನು ನೀನೇ ಅಲ್ಲವೋ? ಆದದರಿಂದ ನಿನ್ನನ್ನು ನಿರೀಕ್ಷಿಸುವೆವು; ನೀನೇ ಇವುಗಳನ್ನೆಲ್ಲಾ ಮಾ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2026-10-21T09:37:01Z</dcterms:created>
  <dcterms:modified xsi:type="dcterms:W3CDTF">2026-10-21T09:37:01Z</dcterms:modified>
  <dc:title>ಯೆರೆಮೀಯನು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