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ெள்ளிக்கு விளைவிடம் உண்டு, பொன்னுக்குப் புடமிடும் ஸ்தலமுமுண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ம்பு மண்ணிலிருந்து எடுக்கப்படும்; செம்பு கற்களில் உருக்கி எடு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மேல் ஆகாரம் விளையும், அதின் கீழிடங்களிலிருக்கிறவைகளோ, அக்கினியால் மாறினதுபோல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மேல் ஆகாரம் விளையும், அதின் கீழிடங்களிலிருக்கிறவைகளோ, அக்கினியால் மாறினதுபோல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ல்லுகளில் இந்திரநீலம் விளையும்; அதின் பொடியில் பொன் பொடிகளும் உண்ட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வழியுண்டு, அது ஒரு பட்சிக்கும் தெரியாது; வல்லூறின் கண்ணும் அதைக் கண்டதில்லை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ஷ்டமிருகங்களின் கால் அதில் படவில்லை; சிங்கம் அதைக் கடந்த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ைகளைக் கற்பாறையின்மேல் நீட்டி, மலைகளை வேரோடே புரட்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ன்மலைகளுக்குள்ளும் நீர்க்கால்களை வெட்டுகிறான்; அவன் கண் விலையுயர்ந்த எல்லாவற்றையும் காண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ஞானம் கண்டெடுக்கப்படுவது எங்கே? புத்தி விளையாடுகிற இடம் எது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விலை மனுஷனுக்குத் தெரியாது; அது ஜீவனுள்ளோருடைய தேசத்திலே அகப்பட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ழமானது: அது என்னிடத்தில் இல்லையென்கிறது; சமுத்திரமானதும், அது என்னிடத்தில் இல்லையென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ஈடாகத் தங்கத்தைக் கொடுக்கவும், அதற்குக் கிரயமாக வெள்ளியை நிறுக்கவும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ஈடாகத் தங்கத்தைக் கொடுக்கவும், அதற்குக் கிரயமாக வெள்ளியை நிறுக்கவும் 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ப்பீரின் தங்கமும், விலையேறப்பெற்ற கோமேதகமும் இந்திர நீலக்கல்லும் அதற்கு ஈட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ும் பளிங்கும் அதற்கு ஒப்பல்ல; பசும்பொன்னாபரணங்களுக்கு அதை மாற்றக் கூட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ளத்தையும் ஸ்படிகத்தையும் அத்தோடே ஒப்பிட்டுப் பேசலாகாது; முத்துக்களைப்பார்க்கிலும் ஞானத்தின் விலை உயர்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ியோப்பியாவின் புஷ்பராகம் அதற்கு நிகரல்ல; பசும்பொன்னும் அதற்குச் சரியல்ல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ஞானம் எங்கேயிருந்து வரும்; புத்தி தங்கும் இடம் எங்கே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மும் மரணமும், நாங்கள் எங்கள் காதுகளினாலேமாத்திரம் அதின் கீர்த்தியைக் கேட்டோம் என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ோ அதின் வழியை அறிவார், அதின் ஸ்தானம் அவருக்கே தெர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ன் கடையாந்தரங்களைப் பார்த்து, வானங்களின்கீழ் இருக்கிறதையெல்லாம் காண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ாற்றுக்கு அதின் நிறையை நியமித்து, ஜலத்துக்கு அதின் அளவைப் பிரமாண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ழைக்குத் திட்டத்தையும், இடிமுழக்கத்தோடே கூடிய மின்னலுக்கு வழியையும் ஏற்படுத்த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এমন জায়গা আছে যেখানে মানুষ রূপো পায়, এমন জায়গা আছে যেখানে মানুষ সোনা গলিযে খাঁট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ানুষ মাটি খুঁড়ে লোহা বের করে| পাথর গলিযে তামা নিষ্কাস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র্মীরা গুহার মধ্যে আলো নিয়ে যায়| ওরা গুহার গভীরে অন্বেষণ করে| গভীর অন্ধকারে ওরা পাথর খোঁজ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খনি-দণ্ডের ওপর কাজ করবার সময় খনির কর্মীরা গভীর পর্য়ন্ত মাটি খোঁড়ে| মানুষ যেখানে বাস ক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চেয়েও অনেক গভীর পর্য়ন্ত খোঁড়ে, এমন গভীরে যেখানে লোক আগে কখনও যায় নি| তারা দড়িতে অনেক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ভীর পর্য়ন্ত ঝুল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াটির ওপরে ফসল ফলে, কিন্তু মাটির তলা সম্পূর্ণ অন্যরকম, সব কিছুই য়েন আগুনের দ্বারা গলি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াটির নীচে নীলকান্ত মণি এবং খাঁটি সোনা 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ুনো পাখিরা মাটির নীচের পথ সম্পর্কে কিছুই জানে না| কোন শকুন সেই অন্ধকার পথ দেখ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ন্য পশুরাও কোন দিন সে পথে হাঁটে নি| সিংহও কোন দিন সেই পথে হাঁট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্রমিকরা দৃঢ়তম পাথরকেও ভেঙে ফেলে| ঐ শ্রমিকরা সমস্ত পর্বত খুঁড়ে খনি উন্মুক্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্রমিকরা পাথর কেটে সুড়ঙ্গ তৈরী করে| তারা সব রকমের দামী পাথর দেখ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্রমিকরা জলকে বাঁধ্বার জন্য বাঁধ তৈরী করে| তারা লুকানো সম্পদকে প্রকাশ্যে নিয়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কিন্তু প্রজ্ঞা কোথায় খুঁজে পাওয়া যাবে? আমরা কোথায় বোধশক্তি খুঁজতে যা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রা জানি না প্রজ্ঞা কি মূল্যবান জিনিস| পৃথিবীর লোক মাটি খুঁড়ে প্রজ্ঞা পে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গভীর মহাসমুদ্র বলে, ‘আমার কাছে প্রজ্ঞা নেই|’ সমুদ্র বলে, ‘আমার কাছে প্রজ্ঞা নে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ব চেয়ে খাঁটি সোনার বিনিময়েও তুমি প্রজ্ঞা কিনতে পারবে না| পৃথিবীতে প্রজ্ঞা কেনার মতো য়থে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ফীরের সোনা বা অকীক মণি বা নীলকান্ত মণি দিয়েও প্রজ্ঞা কেনা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জ্ঞা সোনা ও স্?টিকের থেকেও মূল্যবান| এমনকি মূল্যবান রত্নখচিত সোনাও প্রজ্ঞা কিন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বাল বা মণির চেয়েও প্রজ্ঞা মূল্যবান| মুক্তোর থেকেও প্রজ্ঞা মূল্যব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ূশদেশীয পোখরাজ মণিও প্রজ্ঞার মতো সমমূল্যের নয়| তুমি খাঁটি সোনা দিয়েও প্রজ্ঞা কিন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াহলে প্রজ্ঞা কোথা থেকে আসে? বোধশক্তি খুঁজতে আমরা কোথায় যা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ৃথিবীর প্রত্যেকটি জীবন্ত বিষয়ের থেকেই প্রজ্ঞা নিজেকে লুকিয়ে রেখেছে| আকাশের পাখির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্ঞাকে দেখতে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ৃত্যু ও ধ্বংস বলে, ‘আমরা প্রজ্ঞাকে খুঁজে পাই নি| আমরা শুধু তার সম্পর্কে গুঞ্জন শুন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একমাত্র ঈশ্বরই প্রজ্ঞার পথ জানেন| একমাত্র ঈশ্বরই জানেন প্রজ্ঞা কোথায়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 পৃথিবীর প্রান্ত পর্য়ন্ত দেখতে পান| আকাশের নীচে সব কিছুই ঈশ্বর দেখতে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বাযুর গুরুত্ব নিরূপণ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িনিই বৃষ্টির নিয়ম এবং সেখানে কতটা জল থাকবে এবং মেঘ গর্জনের পথ স্থি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সময় ঈশ্বর প্রজ্ঞাকে দেখেছিলেন এবং এসম্পর্কে ভেবেছিলেন| ঈশ্বর দেখিয়েছিলেন প্রজ্ঞা ক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ল্যবান| এবং ঈশ্বরই প্রজ্ঞার প্রতী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শ্বর মানুষকে বললেন: “প্রভুকে শ্রদ্ধা করো ও ভয় কর সেটাই প্রজ্ঞা| কোন মন্দ কাজ করো না এ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োত্তম উপল?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2026-10-20T05:18:53Z</dcterms:created>
  <dcterms:modified xsi:type="dcterms:W3CDTF">2026-10-20T05:18:53Z</dcterms:modified>
  <dc:title>ইয়োব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