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த்தினாலாகும் நீதியானது: கிறிஸ்துவை இறங்கிவரப்பண்ணும்படி பரலோகத்துக்கு ஏறுகிறவன் ய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த்தினாலாகும் நீதியானது: கிறிஸ்துவை இறங்கிவரப்பண்ணும்படி பரலோகத்துக்கு ஏறுகிற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து கிறிஸ்துவை மரித்தோரிலிருந்து ஏறிவரப்பண்ணும்படி பாதாளத்துக்கு இறங்குகிறவன் யார்? என்று உன் உள்ளத்திலே சொல்லாதிருப்பாயாக என்று சொல்லுகிறதுமன்றி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து கிறிஸ்துவை மரித்தோரிலிருந்து ஏறிவரப்பண்ணும்படி பாதாளத்துக்கு இறங்குகிறவன் யார்? என்று உன் உள்ளத்திலே சொல்லாதிருப்பாயாக என்று சொல்லுகிறதுமன்ற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எனக்குச் சமீபமாய் உன் வாயிலும் உன் இருதயத்திலும் இருக்கிறது என்றும் சொல்லுகிறது; இந்த வார்த்தை நாங்கள் பிரசங்கிக்கிற விசுவாசத்தின் வார்த்தைய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எனக்குச் சமீபமாய் உன் வாயிலும் உன் இருதயத்திலும் இருக்கிறது என்றும் சொல்லுகிறது; இந்த வார்த்தை நாங்கள் பிரசங்கிக்கிற விசுவாசத்தின் வார்த்தைய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வென்றால், கர்த்தராகிய இயேசுவை நீ உன் வாயினாலே அறிக்கையிட்டு, தேவன் அவரை மரித்தோரிலிருந்து எழுப்பினாரென்று உன் இருதயத்திலே விசுவாசித்தால் இரட்சிக்கப்படு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வென்றால், கர்த்தராகிய இயேசுவை நீ உன் வாயினாலே அறிக்கையிட்டு, தேவன் அவரை மரித்தோரிலிருந்து எழுப்பினாரென்று உன் இருதயத்திலே விசுவாசித்தால் இரட்சிக்கப்படு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யுண்டாக இருதயத்திலே விசுவாசிக்கப்படும், இரட்சிப்புண்டாக வாயினாலே அறிக்கைபண்ண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ை விசுவாசிக்கிறவன் எவனோ அவன் வெட்கப்படுவதில்லையென்று வேதம் சொல்ல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னென்றும் கிரேக்கனென்றும் வித்தியாசமே இல்லை; எல்லாருக்குங் கர்த்தரானவர் தம்மைத் தொழுதுகொள்ளுகிற யாவருக்கும் ஐசுவரியசம்பன்னர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னென்றும் கிரேக்கனென்றும் வித்தியாசமே இல்லை; எல்லாருக்குங் கர்த்தரானவர் தம்மைத் தொழுதுகொள்ளுகிற யாவருக்கும் ஐசுவரியசம்பன்னர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ுடைய நாமத்தைத் தொழுதுகொள்ளுகிற எவனும் இரட்சிக்கப்பட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ை விசுவாசியாதவர்கள் எப்படி அவரைத் தொழுதுகொள்ளுவார்கள்? அவரைக்குறித்துக் கேள்விப்படாதவாகள் எப்படி விசுவாசிப்பார்கள்? பிரசங்கிக்கிறவன் இல்லாவிட்டால் எப்படிக் கேள்விப்படுவார்கள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ை விசுவாசியாதவர்கள் எப்படி அவரைத் தொழுதுகொள்ளுவார்கள்? அவரைக்குறித்துக் கேள்விப்படாதவாகள் எப்படி விசுவாசிப்பார்கள்? பிரசங்கிக்கிறவன் இல்லாவிட்டால் எப்படிக் கேள்விப்படுவார்கள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ுப்பப்படாவிட்டால் எப்படிப் பிரசங்கிப்பார்கள் சமாதானத்தைக்கூறி, நற்காரியங்களைச் சுவிசேஷமாய் அறிவிக்கிறவர்களுடைய பாதங்கள் எவ்வளவு அழகானவைகள் என்று எழுதி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ுப்பப்படாவிட்டால் எப்படிப் பிரசங்கிப்பார்கள் சமாதானத்தைக்கூறி, நற்காரியங்களைச் சுவிசேஷமாய் அறிவிக்கிறவர்களுடைய பாதங்கள் எவ்வளவு அழகானவைகள் என்று எழுதியிருக்கிற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சுவிசேஷத்துக்கு எல்லாரும் கீழ்ப்படியவில்லை. அதைக்குறித்து ஏசாயா: கர்த்தாவே, எங்கள் மூலமாய்க் கேள்விப்பட்டதை விசுவாசித்தவன் யார் என்று சொல்ல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சுவிசேஷத்துக்கு எல்லாரும் கீழ்ப்படியவில்லை. அதைக்குறித்து ஏசாயா: கர்த்தாவே, எங்கள் மூலமாய்க் கேள்விப்பட்டதை விசுவாசித்தவன் யார் என்று சொல்ல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விசுவாசம் கேள்வியினாலே வரும், கேள்வி தேவனுடைய வசனத்தினாலே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அவர்கள் கேள்விப்படவில்லையா என்று கேட்கிறேன்; கேள்விப்பட்டார்கள், அவைகளின் சத்தம் பூமியெங்கும் அவைகளின் வசனங்கள் பூச்சக்கரத்துக் கடைசிவரைக்கும் செல்லு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அவர்கள் கேள்விப்படவில்லையா என்று கேட்கிறேன்; கேள்விப்பட்டார்கள், அவைகளின் சத்தம் பூமியெங்கும் அவைகளின் வசனங்கள் பூச்சக்கரத்துக் கடைசிவரைக்கும் செல்லுகிற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ல்லாமலும் ஏசாயா: என்னைத் தேடாதவர்களாலே கண்டறியப்பட்டேன். என்னை விசாரித்துக் கேளாதவர்களுக்கு வெளியரங்கமானேன் என்று தைரியங்கொண்டு சொல்ல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ல்லாமலும் ஏசாயா: என்னைத் தேடாதவர்களாலே கண்டறியப்பட்டேன். என்னை விசாரித்துக் கேளாதவர்களுக்கு வெளியரங்கமானேன் என்று தைரியங்கொண்டு சொல்ல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ைக் குறித்தோ: கீழ்ப்படியாதவர்களும் எதிர்த்துப் பேசுகிறவர்களுமாயிருக்கிற ஜனங்களிடத்திற்கு நாள்முழுதும் என் கைகளை நீட்டினேன் என்று அவன் சொல்லியிரு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ைக் குறித்தோ: கீழ்ப்படியாதவர்களும் எதிர்த்துப் பேசுகிறவர்களுமாயிருக்கிற ஜனங்களிடத்திற்கு நாள்முழுதும் என் கைகளை நீட்டினேன் என்று அவன் சொல்லியிரு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இஸ்ரவேலர் இரட்சிக்கப்படவேண்டும் என்பதே என் இருதயத்தின் விருப்பமும் நான் தேவனை நோக்கிச்செய்யும் விண்ணப்பமும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இஸ்ரவேலர் இரட்சிக்கப்படவேண்டும் என்பதே என் இருதயத்தின் விருப்பமும் நான் தேவனை நோக்கிச்செய்யும் விண்ணப்பமு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ப்பற்றி அவர்களுக்கு வைராக்கியமுண்டென்று அவர்களைக் குறித்துச் சாட்சிசொல்லுகிறேன்; ஆகிலும் அது அறிவுக்கேற்ற வைராக்கியம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ப்பற்றி அவர்களுக்கு வைராக்கியமுண்டென்று அவர்களைக் குறித்துச் சாட்சிசொல்லுகிறேன்; ஆகிலும் அது அறிவுக்கேற்ற வைராக்கியம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டியென்றால், அவர்கள் தேவநீதியை அறியாமல், தங்கள் சுயநீதியை நிலைநிறுத்தத் தேடுகிறபடியால் தேவநீதிக்குக் கீழ்ப்படியாதிரு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டியென்றால், அவர்கள் தேவநீதியை அறியாமல், தங்கள் சுயநீதியை நிலைநிறுத்தத் தேடுகிறபடியால் தேவநீதிக்குக் கீழ்ப்படியாதி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ிக்கிற எவனுக்கும் நீதி உண்டாகும்படியாகக் கிறிஸ்து நியாயப்பிரமாணத்தின் முடிவாய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நியாயப்பிரமாணத்தினாலாகும் நீதியைக்குறித்து: இவைகளைச் செய்கிற மனுஷன் இவைகளால் பிழைப்பான் என்று எழுதியிருக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நியாயப்பிரமாணத்தினாலாகும் நீதியைக்குறித்து: இவைகளைச் செய்கிற மனுஷன் இவைகளால் பிழைப்பான் என்று எழுதி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ನಂಬಿಕೆ ಯಿಂದುಂಟಾಗುವ ನೀತಿಯು ಹೇಳುವದೇನಂದರೆ, (ಮೇಲಿನಿಂದ ಕ್ರಿಸ್ತನನ್ನು ತರುವಂತೆ) ಪರಲೋಕಕ್ಕೆ ಏ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ಲ್ಲವೆ (ಸತ್ತವರೊ ಳಗಿಂದ ಕ್ರಿಸ್ತನನ್ನು ಮೇಲಕ್ಕೆ ತರುವದಕ್ಕಾಗಿ) ಅಗಾಧಕ್ಕೆ ಇಳಿದು ಹೋಗುವವನು ಯಾರು ಎಂದ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 ದಲ್ಲಿ ಅಂದುಕೊಳ್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ಅದು ಏನು ಹೇಳುತ್ತದೆ? ವಾಕ್ಯವು ನಿನ್ನ ಸವಿಾಪದಲ್ಲಿಯೂ ನಿನ್ನ ಬಾಯಲ್ಲಿಯೂ ನಿನ್ನ ಹೃದಯದಲ್ಲಿಯೂ ಇದ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ದೆ; ಅದೇನಂದರೆ--ನಾವು ಸಾರುವ ನಂಬಿಕೆಯ ವಿಷಯವಾದ ವಾಕ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ಕರ್ತನಾದ ಯೇಸು ವನ್ನು ಬಾಯಿಂದ ಅರಿಕೆಮಾಡಿ ದೇವರು ಆತನನ್ನು ಸತ್ತವರೊಳಗಿಂದ ಎಬ್ಬಿಸಿದ್ದಾನೆಂದ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ದಲ್ಲಿ ನಂಬಿದರೆ ನಿನಗೆ ರಕ್ಷಣೆಯಾಗುವದ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ೃದಯದಿಂದ ನಂಬುವದರ ಮೂಲಕ ನೀತಿಯು ದೊರೆಯುತ್ತದೆ. ಬಾಯಿಂದ ಅರಿಕೆಮಾಡುವದರ ಮೂಲಕ ರಕ್ಷಣೆಯ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 ಮೇಲೆ ನಂಬಿಕೆ ಇಡುವ ಯಾವನಾದರೂ ನಾಚಿಕೆಪಡುವದಿಲ್ಲ ಎಂದು ಬರಹವು ಹೇ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ರಲ್ಲಿ ಯೆಹೂದ್ಯರಿಗೂ ಗ್ರೀಕರಿಗೂ ಹೆಚ್ಚು ಕಡಿಮೆ ಏನೂ ಇಲ್ಲ; ಎಲ್ಲರ ಮೇಲೆ ಕರ್ತನಾಗಿರುವ ಆತನೇ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 ವವರೆಲ್ಲರಿಗೆ ಐಶ್ವರ್ಯವಂ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 ನಾಮದಲ್ಲಿ ಬೇಡಿಕೊಳ್ಳುವ ಯಾರಿಗಾದರೂ ರಕ್ಷಣೆ 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ತಾವು ಯಾವಾತನನ್ನು ನಂಬಲಿಲ್ಲವೋ ಆತನನ್ನು ಬೇಡಿಕೊಳ್ಳುವದು ಹೇಗೆ? ಆತನ ವಿಷಯ ವಾಗಿ ಕೇಳದಿರುವಲ್ಲಿ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ವದು ಹೇಗೆ? ಸಾರಿ ಹೇಳುವವನಿಲ್ಲದೆ ಕೇ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 ಲ್ಲದೆ ಸಾರುವವರನ್ನು ಕಳುಹಿಸದಿದ್ದರೆ ಅವರು ಸಾರು ವದು ಹೇಗೆ? ಮತ್ತು--ಸಮಾಧಾನದ ಸುವಾರ್ತೆ ಯನ್ನು ಸಾರುವ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ಸಂತೋಷದ ಸುವರ್ತ ಮಾನವನ್ನು ತರುವವರ ಪಾದಗಳು ಎಷ್ಟೋ ಅಂದ ವಾಗಿವೆ ಎಂದು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ವರೆಲ್ಲರೂ ಸುವಾರ್ತೆಗೆ ವಿಧೇಯರಾಗಲಿಲ್ಲ. ಆದದರಿಂದ ಯೆಶಾಯನು--ಕರ್ತನೇ, ನಮ್ಮ ವಾರ್ತೆಯನ್ನು ಯಾರು ನಂಬಿದ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ೇಳುವದರಿಂದ ನಂಬಿಕೆಯುಂಟಾಗುತ್ತದೆ. ದೇವರ ವಾಕ್ಯವನ್ನು ಕೇಳುವದ ರ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--ಅವರು ಕೇಳಲಿಲ್ಲವೇನು ಎಂದು ನಾನು ಕೇಳುತ್ತೇನೆ. ಹೌದು ನಿಜವೇ, ಅವರ ಧ್ವನಿಯು ಭೂಮಿಯಲ್ಲೆಲ್ಲಾ ಪ್ರಸರಿಸಿತ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ನುಡಿಗಳು ಲೋಕದ ಕಟ್ಟಕಡೆಯ ವರೆಗೂ ವ್ಯಾಪಿಸ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--ಇಸ್ರಾಯೇಲ್ಯರು ತಿಳುಕೊಳ್ಳಲಿಲ್ಲವೇನು ಎಂದು ನಾನು ಕೇಳುತ್ತೇನೆ. ಈ ವಿಷಯದಲ್ಲಿ--ನನ್ನ ಜನಾಂಗವಲ್ಲದವರ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 ಹುರುಡು ಹುಟ್ಟಿಸುವೆನು; ವಿವೇಕವಿಲ್ಲದ ಜನರ ಮೂಲಕ ನಿಮ್ಮನ್ನು ಸಿಟ್ಟಿಗೆಬ್ಬಿಸುವೆನು ಎಂದು ಮೊದಲು ಮೋಶ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ಯೆಶಾಯನು ಧೈರ್ಯವಾಗಿ ಮಾತನಾಡಿ--ನನ್ನನ್ನು ಹುಡುಕದವರಿಗೆ ಸಿಕ್ಕಿದೆನು, ನನ್ನ ವಿಷಯವಾಗಿ ವಿಚ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ದವರಿಗೂ ಪ್ರತ್ಯಕ್ಷನಾದೆನು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ಅವನು ಇಸ್ರಾಯೇಲ್ಯರ ವಿಷಯವಾಗಿ--ನನಗೆ ಅವಿಧೇಯ ರಾಗಿ ಎದುರು ಮಾತನಾಡುವ ಜನರ ಕಡೆಗೆ ನಾನು ದಿನವೆಲ್ಲಾ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ಾಚಿದೆನು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ೊದರರೇ, ಇಸ್ರಾಯೇಲ್ಯರು ರಕ್ಷಣೆ ಹೊಂದಬೇಕೆಂಬದೇ ನನ್ನ ಮನೋಭಿ ಲಾಷೆಯೂ ದೇವರಿಗೆ ನಾನು ಮಾಡುವ ಪ್ರಾರ್ಥನೆ 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ಲ್ಲಿ ಆಸಕ್ತರಾಗಿದ್ದಾರೆಂದು ನಾನು ಅವರ ವಿಷಯದಲ್ಲಿ ಸಾಕ್ಷಿಕೊಡುತ್ತೇನೆ; ಆದರೂ ಅವರ ಆಸಕ್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ಾನುಸಾರವಾದ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ದೇವ ರಿಂದ ದೊರಕುವ ನೀತಿಯನ್ನರಿಯದೆ ಸ್ವನೀತಿಯನ್ನೇ ಸ್ಥಾಪಿಸಬೇಕೆಂದು ಪ್ರಯತ್ನಿಸುತ್ತಾ ಇದ್ದದರಿಂದ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ಗೆ ಅಧೀನರ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ಂಬುವ ಪ್ರತಿಯೊಬ್ಬನು ನೀತಿವಂತನಾಗುವಂತೆ ಕ್ರಿಸ್ತನು ನ್ಯಾಯಪ್ರಮಾಣದ ಅಂತ್ಯ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-- ನ್ಯಾಯಪ್ರಮಾಣವು ಹೇಳುವವುಗಳನ್ನು ಮಾಡುವವನು ಅವುಗಳಿಂದಲೇ ಜೀವಿಸುವನು ಎಂದು ಮೋಶೆಯು ಅದರ ನೀತ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ವಾಗಿ ವಿವರ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2026-10-20T06:11:45Z</dcterms:created>
  <dcterms:modified xsi:type="dcterms:W3CDTF">2026-10-20T06:11:45Z</dcterms:modified>
  <dc:title>ರೋಮಾಪುರದವರಿಗೆ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