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presProps" Target="presProps.xml"/>
  <Relationship Id="rId111" Type="http://schemas.openxmlformats.org/officeDocument/2006/relationships/viewProps" Target="viewProps.xml"/>
  <Relationship Id="rId1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றக்குறைய ஐயாயிரம் புருஷர் இருந்தார்கள். அவர்களைப் பந்திக்கு ஐம்பது, ஐம்பதுபேராக, உட்காரும்படி சொல்லுங்கள் என்று தம்முடைய சீஷர்களுக்குச் சொன்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றக்குறைய ஐயாயிரம் புருஷர் இருந்தார்கள். அவர்களைப் பந்திக்கு ஐம்பது, ஐம்பதுபேராக, உட்காரும்படி சொல்லுங்கள் என்று தம்முடைய சீஷர்களுக்குச் சொன்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ந்தப்படியே எல்லாரையும் உட்காரும்படி செய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 அந்த ஐந்து அப்பங்களையும் அந்த இரண்டு மீன்களையும் எடுத்து, வானத்தை அண்ணாந்து பார்த்து, அவைகளை ஆசீர்வதித்து, பிட்டு ஜனங்கள்முன் வைக்கும்படி சீஷர்களிடத்தில் கொடு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 அந்த ஐந்து அப்பங்களையும் அந்த இரண்டு மீன்களையும் எடுத்து, வானத்தை அண்ணாந்து பார்த்து, அவைகளை ஆசீர்வதித்து, பிட்டு ஜனங்கள்முன் வைக்கும்படி சீஷர்களிடத்தில் கொடு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ரும் சாப்பிட்டுத் திருப்தியடைந்தார்கள். மீதியான துணிக்கைகள் பன்னிரண்டு கூடைநிறைய எடுக்க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ர் தமது சீஷரோடே கூடத் தனித்து ஜெபம்பண்ணிக்கொண்டிருக்கையில், அவர்களை நோக்கி: ஜனங்கள் என்னை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ர் தமது சீஷரோடே கூடத் தனித்து ஜெபம்பண்ணிக்கொண்டிருக்கையில், அவர்களை நோக்கி: ஜனங்கள் என்னை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சிலர் உம்மை யோவான்ஸ்நானன் என்றும், சிலர் எலியா என்றும், வேறு சிலர் பூர்வகாலத்துத் தீர்க்கதரிசிகளில் ஒருவர் உயிர்த்தெழுந்தார் என்றும் சொல்லுகிறார்கள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சிலர் உம்மை யோவான்ஸ்நானன் என்றும், சிலர் எலியா என்றும், வேறு சிலர் பூர்வகாலத்துத் தீர்க்கதரிசிகளில் ஒருவர் உயிர்த்தெழுந்தார் என்றும் சொல்லுகிறார்கள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ர்: நீங்கள் என்னை யார் என்று சொல்லுகிறீர்கள் என்று கேட்டார்; பேதுரு பிரதியுத்தரமாக: நீர் தேவனுடைய கிறிஸ்து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ர்: நீங்கள் என்னை யார் என்று சொல்லுகிறீர்கள் என்று கேட்டார்; பேதுரு பிரதியுத்தரமாக: நீர் தேவனுடைய கிறிஸ்து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 அதை ஒருவருக்கும் சொல்லாதபடிக்கு உறுதியாய்க் கட்டளையி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 மனுஷகுமாரன் பல பாடுகள்படவும், மூப்பராலும் பிரதான ஆசாரியராலும் வேதபாரகராலும் ஆகாதவனென்று தள்ளப்படவும், கொல்லப்படவும், மூன்றாம்நாளில் உயிர்த்தெழுந்திருக்கவும் வேண்டும் என்று சொன்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 மனுஷகுமாரன் பல பாடுகள்படவும், மூப்பராலும் பிரதான ஆசாரியராலும் வேதபாரகராலும் ஆகாதவனென்று தள்ளப்படவும், கொல்லப்படவும், மூன்றாம்நாளில் உயிர்த்தெழுந்திருக்கவும் வேண்டும் என்று சொன்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ர் எல்லாரையும் நோக்கி: ஒருவன் என் பின்னே வர விரும்பினால், அவன் தன்னைத் தான் வெறுத்து, தன் சிலுவையை அனுதினமும் எடுத்துக்கொண்டு, என்னைப் பின்பற்றக்க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ர் எல்லாரையும் நோக்கி: ஒருவன் என் பின்னே வர விரும்பினால், அவன் தன்னைத் தான் வெறுத்து, தன் சிலுவையை அனுதினமும் எடுத்துக்கொண்டு, என்னைப் பின்பற்ற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ன் ஜீவனை இரட்சிக்க விரும்புகிறவன் அதை இழந்துபோவான்; என்னிமித்தமாகத் தன் ஜீவனை இழந்துபோகிறவன் அதை இரட்சித்துக்கொள்ள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ன் ஜீவனை இரட்சிக்க விரும்புகிறவன் அதை இழந்துபோவான்; என்னிமித்தமாகத் தன் ஜீவனை இழந்துபோகிறவன் அதை இரட்சித்துக்கொள்ளு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் உலகமுழுவதையும் ஆதாயப்படுத்திக்கொண்டாலும், தன்னைத் தான் கெடுத்து நஷ்டப்படுத்தினால் அவனுக்கு லாபம் என்ன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் உலகமுழுவதையும் ஆதாயப்படுத்திக்கொண்டாலும், தன்னைத் தான் கெடுத்து நஷ்டப்படுத்தினால் அவனுக்கு லாபம் என்ன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னைக்குறித்தும் என் வார்த்தைகளைக் குறித்தும் எவன் வெட்கப்படுகிறானோ, அவனைக்குறித்து மனுஷகுமாரன் தம்முடைய மகிமையோடும் பிதாவின் மகிமையோடும் பரிசுத்த தூதர்களின் மகிமையோடும் வரும்போது வெட்கப்பட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னைக்குறித்தும் என் வார்த்தைகளைக் குறித்தும் எவன் வெட்கப்படுகிறானோ, அவனைக்குறித்து மனுஷகுமாரன் தம்முடைய மகிமையோடும் பிதாவின் மகிமையோடும் பரிசுத்த தூதர்களின் மகிமையோடும் வரும்போது வெட்கப்பட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ங்கே நிற்கிறவர்களில் சிலர் தேவனுடைய ராஜ்யத்தைக் காணுமுன், மரணத்தை ருசிபார்ப்ப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ங்கே நிற்கிறவர்களில் சிலர் தேவனுடைய ராஜ்யத்தைக் காணுமுன், மரணத்தை ருசிபார்ப்ப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 வார்த்தைகளை அவர் சொல்லி ஏறக்குறைய எட்டு நாளானபின்பு, அவர் பேதுருவையும் யோவானையும் யாக்கோபையும் கூட்டிக்கொண்டு, ஜெபம்பண்ணுகிறதற்கு ஒரு மலையின்மேல் ஏற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 வார்த்தைகளை அவர் சொல்லி ஏறக்குறைய எட்டு நாளானபின்பு, அவர் பேதுருவையும் யோவானையும் யாக்கோபையும் கூட்டிக்கொண்டு, ஜெபம்பண்ணுகிறதற்கு ஒரு மலையின்மேல் ஏற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ஜெபம்பண்ணுகையில், அவருடைய முகரூபம் மாறிற்று, அவருடைய வஸ்திரம் வெண்மையாகிப் பிரகாசித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ன்றியும் மோசே எலியா என்னும் இரண்டுபேரும் மகிமையோடே காணப்பட்டு, அவருடனே சம்பாஷணைபண்ண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எருசலேமிலே நிறைவேற்றப்போகிற அவருடைய மரணத்தைக்குறித்துப் பேசிக்கொண்ட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துருவும் அவனோடிருந்தவர்களும் நித்திரைமயக்கமாயிருந்தார்கள். ஆகிலும் அவர்கள் விழித்து அவருடைய மகிமையையும் அவரோடே நின்ற அவ்விரண்டு பேரையும் கண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துருவும் அவனோடிருந்தவர்களும் நித்திரைமயக்கமாயிருந்தார்கள். ஆகிலும் அவர்கள் விழித்து அவருடைய மகிமையையும் அவரோடே நின்ற அவ்விரண்டு பேரையும் கண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்விருவரும் அவரை விட்டுப் பிரிந்துபோகையில், பேதுரு இயேசுவை நோக்கி: ஐயரே, நாம் இங்கே இருக்கிறது நல்லது,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ு, தான் சொல்லுகிறது இன்னதென்று அறியாமல்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்விருவரும் அவரை விட்டுப் பிரிந்துபோகையில், பேதுரு இயேசுவை நோக்கி: ஐயரே, நாம் இங்கே இருக்கிறது நல்லது,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ு, தான் சொல்லுகிறது இன்னதென்று அறியாமல்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்விருவரும் அவரை விட்டுப் பிரிந்துபோகையில், பேதுரு இயேசுவை நோக்கி: ஐயரே, நாம் இங்கே இருக்கிறது நல்லது,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ு, தான் சொல்லுகிறது இன்னதென்று அறியாமல் 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டி அவன் பேசுகையில், ஒரு மேகம் வந்து அவர்கள்மேல் நிழலிட்டது, அவர்கள் அந்த மேகத்துக்குள் பிரவேசிக்கையில் சீஷர்கள் பய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ர் திரும்பிப்பார்த்து: நீங்கள் இன்ன ஆவியுள்ளவர்களென்பதை அறியீர்கள் என்று அதட்ட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: இவர் என்னுடைய நேசகுமாரன், இவருக்குச் செவிகொடுங்கள் என்று மேகத்திலிருந்து ஒரு சத்தமுண்டா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னுஷகுமாரன் மனுஷருடைய ஜீவனை அழிக்கிறதற்கு அல்ல, இரட்சிக்கிறதற்கே வந்தார் என்றார். அதன்பின்பு அவர்கள் வேறொரு கிராமத்துக்குப் போ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னுஷகுமாரன் மனுஷருடைய ஜீவனை அழிக்கிறதற்கு அல்ல, இரட்சிக்கிறதற்கே வந்தார் என்றார். அதன்பின்பு அவர்கள் வேறொரு கிராமத்துக்குப் 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த்தம் உண்டாகையில் இயேசு ஒருவரே காணப்பட்டார். தாங்கள் கண்டவைகளில் ஒன்றையும் அவர்கள் அந்நாட்களில் ஒருவருக்கும் சொல்லாமல் அடக்கிவைத்த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த்தம் உண்டாகையில் இயேசு ஒருவரே காணப்பட்டார். தாங்கள் கண்டவைகளில் ஒன்றையும் அவர்கள் அந்நாட்களில் ஒருவருக்கும் சொல்லாமல் அடக்கிவைத்த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வர்கள் வழியிலே போகையில் ஒருவன் அவரை நோக்கி: ஆண்டவரே, நீர் எங்கே போனாலும் உம்மைப் பின்பற்றிவருவே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றுநாளில் அவர்கள் மலையிலிருந்திறங்கினபோது, திரளான ஜனங்கள் அவருக்கு எதிர்கொண்டுவ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தற்கு இயேசு: நரிகளுக்குக் குழிகளும் ஆகாயத்துப் பறவைகளுக்குக் கூடுகளும் உண்டு, மனுஷகுமாரனுக்கோ தலைசாய்க்க இடமில்லை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தற்கு இயேசு: நரிகளுக்குக் குழிகளும் ஆகாயத்துப் பறவைகளுக்குக் கூடுகளும் உண்டு, மனுஷகுமாரனுக்கோ தலைசாய்க்க இடமில்லை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ில் ஒருவன் சத்தமிட்டு: போதகரே, என் மகனைக் கடாட்சித்தருள வேண்டுமென்று உம்மை வேண்டிக்கொள்ளுகிறேன், அவன் எனக்கு ஒரே பிள்ளையாயிருக்கி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ில் ஒருவன் சத்தமிட்டு: போதகரே, என் மகனைக் கடாட்சித்தருள வேண்டுமென்று உம்மை வேண்டிக்கொள்ளுகிறேன், அவன் எனக்கு ஒரே பிள்ளையாயிருக்கி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வேறொருவனை அவர் நோக்கி: என்னைப் பின்பற்றிவா என்றார். அதற்கு அவன்: ஆண்டவரே, முன்பு நான் போய் என் தகப்பனை அடக்கம்பண்ண எனக்கு உத்தரவு கொடுக்கவேண்டும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வேறொருவனை அவர் நோக்கி: என்னைப் பின்பற்றிவா என்றார். அதற்கு அவன்: ஆண்டவரே, முன்பு நான் போய் என் தகப்பனை அடக்கம்பண்ண எனக்கு உத்தரவு கொடுக்கவேண்டும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 ஆவி அவனைப் பிடிக்கிறது, அப்பொழுது அவன் அலறுகிறான். அது அவனை நுரைதள்ள அலைக்கழித்து அவனைக் கசக்கினபின்பும், அவனை விட்டு நீங்குவது அரிதாய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 ஆவி அவனைப் பிடிக்கிறது, அப்பொழுது அவன் அலறுகிறான். அது அவனை நுரைதள்ள அலைக்கழித்து அவனைக் கசக்கினபின்பும், அவனை விட்டு நீங்குவது அரிதாயி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தற்கு இயேசு: மரித்தோர் தங்கள் மரித்தோரை அடக்கம்பண்ணட்டும்; நீ போய், தேவனுடைய ராஜ்யத்தைக்குறித்துப் பிரசங்கி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தற்கு இயேசு: மரித்தோர் தங்கள் மரித்தோரை அடக்கம்பண்ணட்டும்; நீ போய், தேவனுடைய ராஜ்யத்தைக்குறித்துப் பிரசங்கி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பின்பு வேறொருவன் அவரை நோக்கி: ஆண்டவரே, உம்மைப் பின்பற்றுவேன், ஆனாலும் முன்பு நான் போய் வீட்டிலிருக்கிறவர்களிடத்தில் அனுப்புவித்துக்கொண்டுவரும்படி எனக்கு உத்தரவு கொடுக்கவேண்டும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பின்பு வேறொருவன் அவரை நோக்கி: ஆண்டவரே, உம்மைப் பின்பற்றுவேன், ஆனாலும் முன்பு நான் போய் வீட்டிலிருக்கிறவர்களிடத்தில் அனுப்புவித்துக்கொண்டுவரும்படி எனக்கு உத்தரவு கொடுக்கவேண்டும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ைத் துரத்திவிடும்படி உம்முடைய சீஷரை வேண்டிக்கொண்டேன், அவர்களால் கூடாமற்போயிற்று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தற்கு இயேசு: கலப்பையின்மேல் தன் கையை வைத்துப் பின்னிட்டுப்பார்க்கிற எவனும் தேவனுடைய ராஜ்யத்துக்குத் தகுதியுள்ளவன் அல்ல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தற்கு இயேசு: கலப்பையின்மேல் தன் கையை வைத்துப் பின்னிட்டுப்பார்க்கிற எவனும் தேவனுடைய ராஜ்யத்துக்குத் தகுதியுள்ளவன் அல்ல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பிரதியுத்தரமாக: விசுவாசமில்லாத மாறுபாடான சந்ததியே, எதுவரைக்கும் நான் உங்களோடிருந்து, உங்களிடத்தில் பொறுமையாயிருப்பேன்? உன் மகனை இங்கே கொண்டுவா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பிரதியுத்தரமாக: விசுவாசமில்லாத மாறுபாடான சந்ததியே, எதுவரைக்கும் நான் உங்களோடிருந்து, உங்களிடத்தில் பொறுமையாயிருப்பேன்? உன் மகனை இங்கே கொண்டுவா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சமீபித்துவருகையில், பிசாசு அவனைக் கீழே தள்ளி, அலைக்கழித்தது. இயேசு அந்த அசுத்த ஆவியை அதட்டி, இளைஞனைக் குணமாக்கி, அவன் தகப்பனிடத்தில் அவனை ஒப்புக்கொடுத்த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சமீபித்துவருகையில், பிசாசு அவனைக் கீழே தள்ளி, அலைக்கழித்தது. இயேசு அந்த அசுத்த ஆவியை அதட்டி, இளைஞனைக் குணமாக்கி, அவன் தகப்பனிடத்தில் அவனை ஒப்புக்கொடுத்த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எல்லாரும் தேவனுடைய மகத்துவத்தைக் குறித்துப் பிரமித்தார்கள். இயேசு செய்த யாவையுங்குறித்து அனைவரும் ஆச்சரியப்படுகையில் அவர் தம்முடைய சீஷர்களை நோக்கி: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எல்லாரும் தேவனுடைய மகத்துவத்தைக் குறித்துப் பிரமித்தார்கள். இயேசு செய்த யாவையுங்குறித்து அனைவரும் ஆச்சரியப்படுகையில் அவர் தம்முடைய சீஷர்களை நோக்கி: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இந்த வார்த்தைகளைக் கவனமாய்க் கேளுங்கள்; மனுஷகுமாரன் மனுஷர் கைகளில் ஒப்புக்கொடுக்கப்படப்போகிறார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இந்த வார்த்தைகளைக் கவனமாய்க் கேளுங்கள்; மனுஷகுமாரன் மனுஷர் கைகளில் ஒப்புக்கொடுக்கப்படப்போகிறார்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் அந்த வார்த்தையின் கருத்தை அறிந்துகொள்ளவில்லை; அது அவர்களுக்குத் தோன்றாமல் மறைபொருளாயிருந்தது, அந்த வார்த்தையைக்குறித்து அவரிடத்தில் விசாரிக்கவும் பயந்தார்கள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் அந்த வார்த்தையின் கருத்தை அறிந்துகொள்ளவில்லை; அது அவர்களுக்குத் தோன்றாமல் மறைபொருளாயிருந்தது, அந்த வார்த்தையைக்குறித்து அவரிடத்தில் விசாரிக்கவும் பயந்தார்கள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 தங்களில் எவன் பெரியவனாயிருப்பானென்கிற வாக்குவாதம் அவர்களுக்குள் உண்டாயிற்ற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யேசு அவர்கள் இருதயத்தின் யோசனையை அறிந்து, ஒரு சிறுபிள்ளையை எடுத்து, அதைத் தமதருகே நிறுத்தி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ை நோக்கி: இந்தச் சிறுபிள்ளையை என் நாமத்தினிமித்தம் ஏற்றுக்கொள்ளுகிறவன் என்னை ஏற்றுக்கொள்ளுகிறான்; என்னை ஏற்றுக்கொள்ளுகிறவன் என்னை அனுப்பினவரை ஏற்றுக்கொள்ளுகிறான்; உங்களெல்லாருக்குள்ளும் எவன் சிறியவனாயிருக்கிறானோ அவனே பெரியவனாயிருப்பான்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ை நோக்கி: இந்தச் சிறுபிள்ளையை என் நாமத்தினிமித்தம் ஏற்றுக்கொள்ளுகிறவன் என்னை ஏற்றுக்கொள்ளுகிறான்; என்னை ஏற்றுக்கொள்ளுகிறவன் என்னை அனுப்பினவரை ஏற்றுக்கொள்ளுகிறான்; உங்களெல்லாருக்குள்ளும் எவன் சிறியவனாயிருக்கிறானோ அவனே பெரியவனாயிருப்பான்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ை நோக்கி: இந்தச் சிறுபிள்ளையை என் நாமத்தினிமித்தம் ஏற்றுக்கொள்ளுகிறவன் என்னை ஏற்றுக்கொள்ளுகிறான்; என்னை ஏற்றுக்கொள்ளுகிறவன் என்னை அனுப்பினவரை ஏற்றுக்கொள்ளுகிறான்; உங்களெல்லாருக்குள்ளும் எவன் சிறியவனாயிருக்கிறானோ அவனே பெரியவனாயிருப்பான் என்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யோவான் அவரை நோக்கி: ஐயரே, ஒருவன் உம்முடைய நாமத்தினாலே பிசாசுகளைத் துரத்துகிறதை நாங்கள் கண்டு, அவன் எங்களுடனேகூட உம்மைப் பின்பற்றாதவனானபடியால், அவனைத் தடுத்தோம்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யோவான் அவரை நோக்கி: ஐயரே, ஒருவன் உம்முடைய நாமத்தினாலே பிசாசுகளைத் துரத்துகிறதை நாங்கள் கண்டு, அவன் எங்களுடனேகூட உம்மைப் பின்பற்றாதவனானபடியால், அவனைத் தடுத்தோம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தற்கு இயேசு: தடுக்கவேண்டாம்; நமக்கு விரோதியாயிராதவன் நமது பட்சத்திலிருக்கிறான் என்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அவர் எடுத்துக்கொள்ளப்படும் நாட்கள் சமீபித்தபோது, அவர் எருசலேமுக்குப் போகத் தமது முகத்தைத்திருப்பி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அவர் எடுத்துக்கொள்ளப்படும் நாட்கள் சமீபித்தபோது, அவர் எருசலேமுக்குப் போகத் தமது முகத்தைத்திருப்பி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மக்கு முன்னாகத் தூதர்களை அனுப்பினார். அவர்கள் போய், அவருக்கு இடத்தை ஆயத்தம்பண்ணும்படி சமாரியருடைய ஒரு கிராமத்திலே பிரவேசித்த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ர் எருசலேமுக்குப் போக நோக்கமாயிருந்தபடியினால் அவ்வூரார் அவரை ஏற்றுக்கொள்ளவில்லை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ுடைய சீஷராகிய யாக்கோபும் யோவானும் அதைக் கண்டபோது: ஆண்டவரே, எலியா செய்ததுபோல, வானத்திலிருந்து அக்கினி இறங்கி இவர்களை அழிக்கும்படி நாங்கள் கட்டளையிட உமக்குச் சித்தமா என்று கேட்ட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ுடைய சீஷராகிய யாக்கோபும் யோவானும் அதைக் கண்டபோது: ஆண்டவரே, எலியா செய்ததுபோல, வானத்திலிருந்து அக்கினி இறங்கி இவர்களை அழிக்கும்படி நாங்கள் கட்டளையிட உமக்குச் சித்தமா என்று கேட்ட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ம்முடைய பன்னிரண்டு சீஷரையும் வரவழைத்து, சகல பிசாசுகளையும் துரத்தவும், வியாதியுள்ளவர்களைக் குணமாக்கவும் அவர்களுக்கு வல்லமையும் அதிகாரமும் கொடுத்து,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ம்முடைய பன்னிரண்டு சீஷரையும் வரவழைத்து, சகல பிசாசுகளையும் துரத்தவும், வியாதியுள்ளவர்களைக் குணமாக்கவும் அவர்களுக்கு வல்லமையும் அதிகாரமும் கொடுத்து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ுடைய ராஜ்யத்தைக்குறித்துப் பிரசங்கிக்கவும், பிணியாளிகளைச் சொஸ்தமாக்கவும் அவர்களை அனுப்பின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அவர்களை நோக்கி: வழிக்குத் தடியையாவது பையையாவது அப்பத்தையாவது காசையாவது எடுத்துக்கொண்டு போகவேண்டாம்; இரண்டு அங்கிகளைக் கொண்டுபோகவும் வேண்டா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 வீட்டிலே பிரவேசிக்கிறீர்களோ, அங்கே தங்கி, அங்கிருந்து புறப்படுங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ை ஏற்றுக்கொள்ளாதவர்கள் எவர்களோ அவர்களுடைய ஊரைவிட்டு நீங்கள் புறப்படும்போது, அவர்களுக்குச் சாட்சியாக உங்கள் கால்களில் படிந்த தூசியை உதறிப்போடுங்கள் என்ற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ை ஏற்றுக்கொள்ளாதவர்கள் எவர்களோ அவர்களுடைய ஊரைவிட்டு நீங்கள் புறப்படும்போது, அவர்களுக்குச் சாட்சியாக உங்கள் கால்களில் படிந்த தூசியை உதறிப்போடுங்கள் என்ற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ுறப்பட்டுப்போய், கிராமங்கள்தோறும் திரிந்து, எங்கும் சுவிசேஷத்தைப் பிரசங்கித்து, பிணியாளிகளைக் குணமாக்கின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ாற்பங்கு தேசாதிபதியாகிய ஏரோது அவரால் செய்யப்பட்ட யாவையும் கேள்விப்பட்டதுமன்றி; சிலர் யோவான் மரித்தோரிலிருந்து எழுந்தான் என்றும்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ர் எலியா தோன்றினான் என்றும், வேறு சிலர் பூர்வகாலத்துத் தீர்க்கதரிசிகளில் ஒருவன் உயிர்த்தெழுந்தான் என்றும் சொல்லிக்கொண்டபடியால், கலக்கமடைந்து: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ர் எலியா தோன்றினான் என்றும், வேறு சிலர் பூர்வகாலத்துத் தீர்க்கதரிசிகளில் ஒருவன் உயிர்த்தெழுந்தான் என்றும் சொல்லிக்கொண்டபடியால், கலக்கமடைந்து: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னை நான் சிரச்சேதம்பண்ணினேன், இவன் இப்படிப்பட்டவைகளைச் செய்கிறான் என்று கேள்விப்படுகிறேனே! இவன் யார்? என்று ஏரோது சொல்லி, அவரைப் பார்க்க விரும்பின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னை நான் சிரச்சேதம்பண்ணினேன், இவன் இப்படிப்பட்டவைகளைச் செய்கிறான் என்று கேள்விப்படுகிறேனே! இவன் யார்? என்று ஏரோது சொல்லி, அவரைப் பார்க்க விரும்பின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ோஸ்தலர் திரும்பிவந்து, தாங்கள் செய்த யாவையும் அவருக்கு விவரித்துச் சொன்னார்கள். அப்பொழுது அவர் அவர்களைக் கூட்டிக்கொண்டு, தனித்திருக்கும்படி பெத்சாயிதா என்னும் பட்டணத்தைச் சேர்ந்த வனாந்தரமான ஒரு இடத்துக்குப் போன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ோஸ்தலர் திரும்பிவந்து, தாங்கள் செய்த யாவையும் அவருக்கு விவரித்துச் சொன்னார்கள். அப்பொழுது அவர் அவர்களைக் கூட்டிக்கொண்டு, தனித்திருக்கும்படி பெத்சாயிதா என்னும் பட்டணத்தைச் சேர்ந்த வனாந்தரமான ஒரு இடத்துக்குப் போன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னங்கள் அதை அறிந்து, அவர் பின்னே போனார்கள், அவர்களை அவர் ஏற்றுக்கொண்டு, தேவனுடைய ராஜ்யத்தைக் குறித்து அவர்களுடனே பேசி, சொஸ்தமடையவேண்டுமென்றிருந்தவர்களைச் சொஸ்தப்படுத்தின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னங்கள் அதை அறிந்து, அவர் பின்னே போனார்கள், அவர்களை அவர் ஏற்றுக்கொண்டு, தேவனுடைய ராஜ்யத்தைக் குறித்து அவர்களுடனே பேசி, சொஸ்தமடையவேண்டுமென்றிருந்தவர்களைச் சொஸ்தப்படுத்தினார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யங்காலமாகிறபோது, பன்னிருவரும் சேர்ந்துவந்து, அவரை நோக்கி: நாம் இருக்கிற இடம் வனாந்தரமாயிருக்கிறது, சுற்றியிருக்கிற ஊர்களிலும் கிராமங்களிலும் ஜனங்கள் போய்த் தங்கி, போஜனபதார்த்தங்களைச் சம்பாதித்துக்கொள்ளும்படி அவர்களை அனுப்பிவிடவேண்டும் என்ற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யங்காலமாகிறபோது, பன்னிருவரும் சேர்ந்துவந்து, அவரை நோக்கி: நாம் இருக்கிற இடம் வனாந்தரமாயிருக்கிறது, சுற்றியிருக்கிற ஊர்களிலும் கிராமங்களிலும் ஜனங்கள் போய்த் தங்கி, போஜனபதார்த்தங்களைச் சம்பாதித்துக்கொள்ளும்படி அவர்களை அனுப்பிவிடவேண்டும் என்றார்கள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யங்காலமாகிறபோது, பன்னிருவரும் சேர்ந்துவந்து, அவரை நோக்கி: நாம் இருக்கிற இடம் வனாந்தரமாயிருக்கிறது, சுற்றியிருக்கிற ஊர்களிலும் கிராமங்களிலும் ஜனங்கள் போய்த் தங்கி, போஜனபதார்த்தங்களைச் சம்பாதித்துக்கொள்ளும்படி அவர்களை அனுப்பிவிடவேண்டும் என்றார்கள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அவர்களை நோக்கி: நீங்களே அவர்களுக்குப் போஜனங்கொடுங்கள் என்றார். அதற்கு அவர்கள்: எங்களிடத்தில் ஐந்து அப்பங்களும் இரண்டு மீன்களுமாத்திரமுண்டு, இந்த ஜனங்களெல்லாருக்கும் போஜனங்கொடுக்கவேண்டியதானால், நாங்கள் போய் வாங்கிக்கொண்டுவரவேண்டுமே என்றார்கள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அவர்களை நோக்கி: நீங்களே அவர்களுக்குப் போஜனங்கொடுங்கள் என்றார். அதற்கு அவர்கள்: எங்களிடத்தில் ஐந்து அப்பங்களும் இரண்டு மீன்களுமாத்திரமுண்டு, இந்த ஜனங்களெல்லாருக்கும் போஜனங்கொடுக்கவேண்டியதானால், நாங்கள் போய் வாங்கிக்கொண்டுவரவேண்டுமே என்றார்கள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அவர்களை நோக்கி: நீங்களே அவர்களுக்குப் போஜனங்கொடுங்கள் என்றார். அதற்கு அவர்கள்: எங்களிடத்தில் ஐந்து அப்பங்களும் இரண்டு மீன்களுமாத்திரமுண்டு, இந்த ஜனங்களெல்லாருக்கும் போஜனங்கொடுக்கவேண்டியதானால், நாங்கள் போய் வாங்கிக்கொண்டுவரவேண்டுமே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ഏകദേശം അയ്യായിരം പുരുഷന്മാർ ഉണ്ടായിരുന്നു. പിന്നെ അവർ തന്റെ ശിഷ്യന്മാരോടു: “അവരെ അമ്പതു വീ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ന്തിപന്തിയായി ഇരുത്തുവിൻ 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ർ അങ്ങനെ ചെയ്തു എല്ലാവരെയും ഇര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ൻ ആ അഞ്ചു അപ്പവും രണ്ടു മീനും എടുത്തുകൊണ്ടു സ്വർഗ്ഗത്തേക്കു നോക്കി അവയെ അനുഗ്രഹിച്ചു നുറു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ുഷാരത്തിന്നു വിളമ്പുവാൻ ശിഷ്യന്മാരുടെ കയ്യിൽ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ല്ലാവരും തിന്നു തൃപ്തരായി, ശേഷിച്ച കഷണം പന്ത്രണ്ടു കൊട്ട എ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ൻ തനിച്ചു പ്രാർത്ഥിച്ചുകൊണ്ടിരിക്കുമ്പോൾ ശിഷ്യന്മാർ കൂടെ ഉണ്ടായിരുന്നു; അവൻ അവര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പുരുഷാരം എന്നെ ആരെന്നു പറയുന്നു” എന്നു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ോഹന്നാൻസ്നാപകൻ എന്നും ചിലർ ഏലീയാവു എന്നും മറ്റു ചിലർ പുരാതന പ്രവാചകന്മാരിൽ ഒരുത്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ിർത്തെഴുന്നേറ്റു എന്നും പറയുന്നു എന്നു അവർ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ൻ അവരോടു: “എന്നാൽ നിങ്ങൾ എന്നെ ആരെന്നു പറയുന്നു” എന്നു ചോദിച്ചതിന്നു: ദൈവത്തിന്റെ ക്രിസ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ത്രൊസ്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ഇതു ആരോടും പറയരുതെന്നു” അവൻ അവരോടു അമർച്ചയായിട്ട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മനുഷ്യപുത്രൻ പലതും സഹിക്കയും മൂപ്പന്മാർ മഹാപുരോഹിതന്മാർ ശാസ്ത്രികൾ എന്നിവർ അവനെ തള്ളിക്കള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്ലുകയും അവൻ മൂന്നാം നാൾ ഉയിർത്തെഴുന്നേൽക്കയും വേണം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ിന്നെ അവൻ എല്ലാവരോടും പറഞ്ഞതു: “എന്നെ അനുഗമിപ്പാൻ ഒരുത്തൻ ഇച്ഛിച്ചാൽ അവൻ തന്നെത്താൻ നിഷേധ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ൾതോറും തന്റെ ക്രൂശ് എടുത്തുംകൊണ്ടു എന്നെ അനുഗമ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ആരെങ്കിലും തന്റെ ജീവനെ രക്ഷിപ്പാൻ ഇച്ഛിച്ചാൽ അതിനെ കളയും; എന്റെ നിമിത്തം ആരെങ്കിലും തന്റെ ജീ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ളഞ്ഞാലോ അതിനെ ര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ഒരു മനുഷ്യൻ സർവ്വലോകവും നേടീട്ടു തന്നെത്താൻ നഷ്ടമാക്കിക്കളകയോ ചേതം വരുത്തുകയോ ചെയ്താൻ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 പ്രയോജന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ആരെങ്കിലും എന്നെയും എന്റെ വചനങ്ങളെയും കുറിച്ചു നാണിച്ചാൽ അവനെക്കുറിച്ചു മനുഷ്യപുത്രൻ ത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വിന്റെയും വിശുദ്ധദൂതന്മാരുടെയും മഹത്വത്തിൽ വരുമ്പോൾ നാണ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എന്നാൽ ദൈവരാജ്യം കാണുവോളം മരണം ആസ്വദിക്കാത്തവർ ചിലർ ഇവിടെ നിൽക്കുന്നവരിൽ ഉണ്ടു സത്യം” എ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ഈ വാക്കുകളെ പറഞ്ഞിട്ടു ഏകദേശം എട്ടുനാൾ കഴിഞ്ഞപ്പോൾ അവൻ പത്രൊസിനെയും യോഹന്നാ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ക്കോബിനെയും കൂട്ടിക്കൊണ്ടു പ്രാർത്ഥിപ്പാൻ മലയിൽ കയറ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ൻ പ്രാർത്ഥിക്കുമ്പോൾ മുഖത്തിന്റെ ഭാവം മാറി, ഉടുപ്പു മിന്നുന്ന വെള്ളയായും തി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രണ്ടു പുരുഷന്മാർ അവനോടു സംഭാഷിച്ചു; മോശെയും ഏലീയാവ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ർ തേജസ്സിൽ പ്രത്യക്ഷരായി അവൻ യെരൂശലേമിൽ പ്രാപിപ്പാനുള്ള നിര്യാണത്തെക്കുറിച്ചു സംസാ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പത്രൊസും കൂടെയുള്ളവരും ഉറക്കത്താൽ ഭാരപ്പെട്ടിരുന്നു; ഉണർന്നശേഷം അവന്റെ തേജസ്സിനെയും അവനോടു 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്ക്കുന്ന രണ്ടു പുരുഷന്മാരെയു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ർ അവനെ വിട്ടുപിരിയുമ്പോൾ പത്രൊസ് യേശുവിനോടു: ഗുരോ, നാം ഇവിടെ ഇരിക്കുന്നതു നല്ലതു;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ു കുടിൽ ഉണ്ടാക്കട്ടെ, ഒന്നു നിനക്കും ഒന്നു മോശെക്കും ഒന്നു ഏലീയാവിന്നും എന്നു താൻ പറയ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്നതു എന്നു അറിയാതെ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ഇതു പറയുമ്പോൾ ഒരു മേഘം വന്നു അവരുടെമേൽ നിഴലിട്ടു. അവർ മേഘത്തിൽ ആയപ്പോൾ പേ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അവൻ തിരിഞ്ഞു അവരെ ശാസിച്ചു: (“നിങ്ങൾ ഏതു ആത്മാവിന്നു അധീനർ എന്നു നിങ്ങൾ അറിയ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മേഘത്തിൽനിന്നു: ഇവൻ എന്റെ പ്രിയപുത്രൻ, ഇവന്നു ചെവികൊടുപ്പിൻ എന്നു ഒരു ശബ്ദം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മനുഷ്യ പുത്രൻ മനുഷ്യരുടെ പ്രാണങ്ങളെ നശിപ്പിപ്പാനല്ല രക്ഷിപ്പാനത്രേ വന്നതു” എന്നു പറഞ്ഞു.)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റൊരു ഗ്രാമത്തിലേക്കു 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ശബ്ദം ഉണ്ടായ നേരത്തു യേശുവിനെ തനിയേ കണ്ടു; അവർ കണ്ടതു ഒന്നും ആ നാളുകളിൽ ആരോടും അറിയി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ൌന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അവർ വഴിപോകുമ്പോൾ ഒരുത്തൻ അവനോടു: നീ എവിടെപോയാലും ഞാൻ നിന്നെ അനുഗമിക്കാ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പിറ്റെന്നാൾ അവർ മലയിൽ നിന്നു ഇറങ്ങി വന്നപ്പോൾ ബഹുപുരുഷാരം അവനെ എതിരേറ്റ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യേശു അവനോടു: “കുറുനരികൾക്കു കുഴിയും ആകാശത്തിലെ പറവജാതിക്കു കൂടും ഉണ്ടു; മനുഷ്യപുത്രന്നോ ത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ായിപ്പാൻ സ്ഥലമില്ല 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കൂട്ടത്തിൽനിന്നു ഒരാൾ നിലവിളിച്ചു: ഗുരോ, എന്റെ മകനെ കടാക്ഷിക്കേണമെന്നു ഞാൻ നി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േക്ഷിക്കുന്നു; അവൻ എനിക്കു ഏകജാതൻ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വേറൊരുത്തനോടു: “എന്നെ അനുഗമിക്ക” എന്നു പറഞ്ഞാറെ അവൻ: ഞാൻ മുമ്പെ പോയി എന്റെ അപ്പ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ഴിച്ചിടുവാൻ അനുവാദം തരേണ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ഒരാത്മാവു അവനെ പിടിച്ചിട്ടു അവൻ പൊടുന്നനവേ നിലവിളിക്കുന്നു; അതു അവനെ നുരെപ്പ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െപ്പിക്കുന്നു; പിന്നെ അവനെ ഞെരിച്ചിട്ടു പ്രയാസത്തോടെ വിട്ടുമാറ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അവൻ അവനോടു: “മരിച്ചവർ തങ്ങളുടെ മരിച്ചവരെ കുഴിച്ചിടട്ടെ; നീയോ പോയി ദൈവരാജ്യം അറിയിക്ക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മറ്റൊരുത്തൻ: കർത്താവേ, ഞാൻ നിന്നെ അനുഗമിക്കാം; ആദ്യം എന്റെ വീട്ടിലുള്ളവരോടു യാത്ര പറവാൻ അനുവാദ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രേണ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അതിനെ പുറത്താക്കുവാൻ നിന്റെ ശിഷ്യന്മാരോടു അപേക്ഷിച്ചു എങ്കിലും അവർക്കു കഴിഞ്ഞ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യേശു അവനോടു: “കലപ്പെക്കു കൈ വെച്ച ശേഷം പുറകോട്ടു നോക്കുന്നവൻ ആരും ദൈവരാജ്യ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ള്ളാകുന്നവനല്ല 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അതിന്നു യേശു: “അവിശ്വാസവും കോട്ടവുമുള്ള തലമുറയേ, എത്രത്തോളം ഞാൻ നിങ്ങളോടുകൂടെ ഇരുന്നു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ിക്കും? നിന്റെ മകനെ ഇവിടെ കൊണ്ടുവരിക” എന്നു ഉത്തരം പറ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അവൻ വരുമ്പോൾ തന്നേ ഭൂതം അവനെ തള്ളിയിട്ടു പിടെപ്പിച്ചു. യേശു അശുദ്ധാത്മാവിനെ ശാസിച്ചു ബാല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ൌഖ്യമാക്കി, അപ്പനെ ഏ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എല്ലാവരും ദൈവത്തിന്റെ മഹിമയിങ്കൽ വിസ്മയിച്ചു. യേശു ചെയ്യുന്നതിൽ ഒക്കെയും എല്ലാ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ചര്യപ്പെടുമ്പോൾ അവൻ തന്റെ ശിഷ്യന്മാര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“നിങ്ങൾ ഈ വാക്കു ശ്രദ്ധിച്ചു കേട്ടുകൊൾവിൻ: മനുഷ്യപുത്രൻ മനുഷ്യരുടെ കയ്യിൽ ഏല്പിക്കപ്പെട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ുന്നു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ആ വാക്കു അവർ ഗ്രഹിച്ചില്ല; അതു തിരിച്ചറിയാതവണ്ണം അവർക്കു മറഞ്ഞിരുന്നു; ആ വാക്കു സംബന്ധ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ോടു ചോദിപ്പാൻ അവർ ശങ്ക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അവരിൽവെച്ചു ആർ വലിയവൻ എന്നു ഒരു വാദം അവരുടെ ഇടയിൽ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യേശു അവരുടെ ഹൃദയവിചാരം കണ്ടു ഒരു ശിശുവിനെ എടുത്തു അരികെ നിറുത്ത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“ഈ ശിശുവിനെ എന്റെ നാമത്തിൽ ആരെങ്കിലും കൈക്കൊണ്ടാൽ എന്നെ കൈക്കൊള്ളുന്നു; എന്നെ കൈക്കൊള്ളുന്നവന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അയച്ചവനെ കൈക്കൊള്ളുന്നു; നിങ്ങളെല്ലാവരിലും ചെറിയവനായവൻ അത്രേ വലിയവൻ ആകും” എന്നു അവ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നാഥാ, ഒരുത്തൻ നിന്റെ നാമത്തിൽ ഭൂതങ്ങളെ പുറത്താക്കുന്നതു ഞങ്ങൾ കണ്ടു; ഞങ്ങളോടുകൂടെ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ഗമിക്കായ്കയാൽ അവനെ വിരോധിച്ചു എന്നു യോഹന്നാൻ പറഞ്ഞതിന്നു യേശു അവന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വിരോധിക്കരുതു; നിങ്ങൾക്കു പ്രതികൂലമല്ലാത്തവൻ നിങ്ങൾക്കു അനുകൂലമല്ലോ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അവന്റെ ആരോഹണത്തിന്നുള്ള കാലം തികയാറായപ്പോൾ അവൻ യെരൂശലേമിലേക്കു യാത്രയാവാൻ മനസ്സു ഉറപ്പ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ിക്കു മുമ്പായി ദൂതന്മാരെ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അവർ പോയി അവന്നായി വട്ടംകൂട്ടേണ്ടതിന്നു ശമര്യക്കാരുടെ ഒരു ഗ്രാമത്തിൽ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എന്നാൽ അവൻ യെരൂശലേമിലേക്കു പോകുവാൻ ഭാവിച്ചിരിക്കയാൽ അവർ അവനെ കൈക്കൊണ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അതു അവന്റെ ശിഷ്യന്മാരായ യാക്കോബും യോഹന്നാനും കണ്ടിട്ടു: കർത്താവേ, (ഏലിയാവു ചെയ്തതുപോലെ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ശത്തുനിന്നു തീ ഇറങ്ങി അവരെ നശിപ്പിപ്പാൻ ഞങ്ങൾ പറയുന്നതു നിനക്കു സമ്മതമോ എന്നു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ൻ പന്തിരുവരെ അടുക്കൽ വിളിച്ചു, സകല ഭൂതങ്ങളുടെമേലും വ്യാധികളെ സൌഖ്യമാക്കുവാനും അവർക്കു ശക്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ികാരവും കൊടുത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ദൈവരാജ്യം പ്രസംഗിപ്പാനും രോഗികൾക്കു സൌഖ്യം വരുത്തുവാനും അവരെ അയച്ചു 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ഴിക്കു വടിയും പൊക്കണവും അപ്പവും പണവും ഒന്നും എടുക്കരുതു; രണ്ടു ഉടുപ്പ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ൾ ഏതു വീട്ടിൽ എങ്കിലും ചെന്നാൽ അവിടം വിട്ടുപോകുംവരെ അവിടെത്തന്നെ പാർ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രെങ്കിലും നിങ്ങളെ കൈക്കൊള്ളാതിരുന്നാൽ ആ പട്ടണം വിട്ടു അവരുടെ നേരെ സാക്ഷ്യത്തിന്നായി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ലിൽനിന്നു പൊടി തട്ടിക്കള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 പുറപ്പെട്ടു എങ്ങും സുവിശേഷിച്ചും രോഗികളെ സൌഖ്യമാക്കിയും കൊണ്ടു ഊർതോറും സഞ്ച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ംഭവിക്കുന്നതു എല്ലാം ഇടപ്രഭുവായ ഹെരോദാവു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ോഹന്നാൻ മരിച്ചവരിൽ നിന്നു ഉയിർത്തെഴുന്നേറ്റു എന്നു ചിലരും ഏലീയാവു പ്രത്യക്ഷനായി എന്നു ചില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ാതനപ്രവാചകന്മാരിൽ ഒരുത്തൻ ഉയിർത്തെഴുന്നേറ്റു എന്നു മറ്റുചിലരും പറക കൊണ്ടു ഹെരോദാവു ചഞ്ചല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ോഹന്നാനെ ഞാൻ ശിരഃഛേദം ചെയ്തു; എന്നാൽ ഞാൻ ഇങ്ങനെയുള്ളതു കേൾക്കുന്ന ഇവൻ ആർ എന്നു പറഞ്ഞു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്മാൻ ശ്ര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പ്പൊസ്തലന്മാർ മടങ്ങിവന്നിട്ടു തങ്ങൾ ചെയ്തതു ഒക്കെയും അവനോടു അറിയിച്ചു. അവൻ അവരെ കൂട്ടിക്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േത്ത്സയിദ എന്ന പട്ടണത്തിലേക്കു തനിച്ചു വാങ്ങ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ു പുരുഷാരം അറിഞ്ഞു അവനെ പിന്തുടർന്നു. അവൻ അവരെ കൈക്കൊണ്ടു ദൈവരാജ്യത്തെക്കുറിച്ചു അവ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ക്കയും രോഗശാന്തി വേണ്ടിയവരെ സൌഖ്യമാക്ക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കൽ കഴിവാറായപ്പോൾ പന്തിരുവർ അടുത്തുവന്നു അവനോടു: ഇവിടെ നാം മരുഭൂമിയിൽ ആയിരിക്കകൊണ്ടു പുരുഷ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റ്റുമുള്ള ഊരുകളിലും കുടികളിലും പോയി രാത്രി പാർപ്പാനും ആഹാരം വാങ്ങുവാനും വേണ്ടി അവരെ പറഞ്ഞയക്കേ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അവരോടു: “നിങ്ങൾ തന്നേ അവർക്കു ഭക്ഷിപ്പാൻ കൊടുപ്പിൻ ” എന്നു പറഞ്ഞതിന്നു: അഞ്ചപ്പ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ുമീനും അല്ലാതെ അധികം ഞങ്ങളുടെ പക്കൽ ഇല്ല; ഞങ്ങൾ പോയി ഈ സകലജനത്തിന്നും വേണ്ടി ഭോജ്യ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ള്ളേണമോ എന്നു അവർ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2026-10-20T01:30:12Z</dcterms:created>
  <dcterms:modified xsi:type="dcterms:W3CDTF">2026-10-20T01:30:12Z</dcterms:modified>
  <dc:title>ലൂക്കൊസ്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