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சமாதானத்தோடேபோ என்றான்; இவன் புறப்பட்டுக் கொஞ்சதூரம் போன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சமாதானத்தோடேபோ என்றான்; இவன் புறப்பட்டுக் கொஞ்சதூரம் போனபோ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போய், இஸ்ரவேல் தேசத்துப் பெண் இன்ன இன்ன பிரகாரமாய்ச் சொல்லுகிறாள் என்று தன் ஆண்டவனிடத்தில் அறிவ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கமான் தன் குதிரைகளோடும் தன் இரதத்தோடும் வந்து எலிசாவின் வாசற்படியிலே நி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নামান বললেন, “আপনি যখন নিতান্তই কোন উপহার নেবেন না, অন্তত আমাকে ইস্রায়েল থেকে দু-টুক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কার ধূলো আমার দুটো খচচরের পিঠে চাপিয়ে নিয়ে য়েতে অনুমতি দিন| কারণ এরপর থেকে আমি আ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কেই হোমবলি বা কোন নৈবেদ্য দেব না| আমি শুধুমাত্র প্রভুকেই বলিদা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র আমি আগে থাকতেই ক্ষমা চেয়ে প্রভুর কাছে প্রার্থনা করে নিচ্ছি: ভবিষ্যতে আমার মনিব অরামরাজ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িম্মোণের মন্দিরের মূর্ত্তিকে পূজো দিতে যাবেন, তাঁর ওপর ভর নামবে বলে আমায় সেখানে মাথা নীচু করত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কিন্তু প্রভু য়েন সেজন্য আমাকে ক্ষমা ক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ইলীশায় তখন নামানকে আশীর্বাদ করে বললেন, “যাও সুখে শান্তিতে থাকো|”নামান যখন ইলীশায়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ায নিয়ে কিছু দূর গিয়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লীশায়ের ভৃত্য গেহসি বলল, “দেখেছো, আমার প্রভু কোন উপহার না নিয়েই অরামীয় নামানকে ছেড়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বরঞ্চ এই বেলা গিয়ে ওর কাছ থেকে কিছু হাতানোর ব্যবস্থা কর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বলে গেহসি নামানের পেছন পেছন দৌড়তে লাগল|নামান যখন দেখতে পেলেন একজন কেউ ছুটতে ছুটতে আসছ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রথ থেকে নেমে গেহসিকে প্রশ্ন করলেন, “কি, সব ঠিক আছে ত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গেহসি বললো, “হ্যাঁ সব ঠিকই আছে| আমার মনিব আমাকে বলে পাঠালেন, ‘ইফ্রয়িমের পার্বত্য অঞ্চ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দের দলের দুজন এসেছে| অনুগ্রহ করে তাদের যদি 75 পাউণ্ড রূপো আর দু-প্রস্থ পোশাক-আশাক দাও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ড়-ভালো হয়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কথা শুনে নামান বললেন, “75 পাউণ্ড কেন? 150 পাউণ্ড নাও!” তারপর নামান দুটো বস্তায 150 পাউণ্ড রূপ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ে, তার সঙ্গে দু-প্রস্থ জামাকাপড় দিয়ে জোর করে তাঁর দুজন ভৃত্যকে গেহসির সঙ্গে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ভৃত্যরা এই সব জিনিস বয়ে পাহাড় পর্য়ন্ত নিয়ে আসার পর, গেহসি জিনিসগুলি নিয়ে ওদের ফের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 দিল| তারপর ও এই সমস্ত জিনিস বাড়িতে লুকিয়ে রাখ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গেহসি এসে মনিবের সামনে দাঁড়ানোর পর ইলীশায় জিজ্ঞেস করলেন, “তুমি কোথায গিয়েছিলে?”গেহসি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, “কোথাও না ত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ইলীশায় তখন বললেন, “শোন, নামান যখন রথ থেকে নেমে তোমার সঙ্গে দেখা করে, তখন আমার হৃদয় তোম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, এটা টাকাপয়সা, জামাকাপড়, জলপাই কুঞ্জ, দ্রাক্ষা ক্ষেত, গরু, মেষ, দাস-দাসী নেবার সময়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রামের রাজার সেনাপতি ছিল নামান| রাজার কাছে নামান ছিল এক জন মহান এবং খুব শ্রদ্ধেয ব্যক্তি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সব সময় তাঁর মাধ্যমে অরামকে বিজয়ের পথে নিয়ে য়েতেন| নামান খুবই শক্তিশালী ও মহান হলেও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ষ্ঠ রোগাএান্ত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খন নামানের রোগ তোমার আর তোমাদের উত্তরপুরুষদের হবে| তোমাদের কুষ্ঠ হবে|”গেহসি যখন ইলীশায়ে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চলে গেলেন, তখন ওর গায়ের চামড়া সাদা হয়ে গেল, বরফের মত সাদ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রামীয়রা বহুবার ইস্রায়েলে যুদ্ধ করতে সেনা-বাহিনী পাঠিয়েছিল| এই সব সেনারা এখানকার লোকদের এীতদ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ও নিয়ে গিয়েছে| একবার তারা ইস্রায়েল থেকে একটা বাচচা মেয়েকে তুলে নিয়ে যায়| কালএমে এই ছ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য়েটি নামানের স্ত্রীর এক দাসীতে পরিণ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েয়েটি নামানের স্ত্রীকে বলল, “মনিব শমরিয়ায বাসকারী ভাব্বাদীর সঙ্গে দেখা করলে তিনি নিশ্চয়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ষ্ঠরোগ সারিযে দিত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নামান তাঁর মনিবকে (অরামের রাজাকে) গিয়ে ইস্রায়েলীয় মেয়েটা কি বলেছে তা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অরামের রাজা বললেন, “ঠিক আছে, তুমি এখনই যাও| আমি ইস্রায়েলের রাজাকে একটা চিঠি দিচ্ছি|”না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750 পাউণ্ড রূপো, 6,000 টুকরো সোনা আর দশ প্রস্থ পোশাক উপহার স্বরূপ নিলেন এবং ইস্রায়েল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ামানের সঙ্গে ইস্রায়েলের রাজাকে লেখা অরামের রাজার চিঠিও ছিল যাতে লেখা ছিল, “আমি আমার সেব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ানকে কুষ্ঠরোগ সারানোর জন্য আপনার কাছে পাঠা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চিঠিটা পড়ে ইস্রায়েলের রাজা মনোকষ্টে তাঁর পোশাক ছিঁড়ে ফেলে বললেন, “আমি তো আর ঈশ্বর ন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-মৃত্যুর ওপর আমার যখন কোন হাত নেই, তখন কেন অরামের রাজা কুষ্ঠরোগাএান্ত এক জনকে আমার কাছে সার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লার জন্য পাঠালেন? এটা খুবই স্পষ্ট য়ে তিনি একটি যুদ্ধ বাধাবার পরিকল্পনা করছ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ের লোক ইলীশায় খবর পেলেন শোকার্ত ইস্রায়েলের রাজা তাঁর পোশাক ছিঁড়ে ফেলেছেন| তখন তিনি রাজ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বর পাঠালেন: “তুমি কেন পোশাক ছিঁড়ে কষ্ট পাচ্ছ? নামানকে আমার কাছে আসতে দাও, তাহলে ও বুঝবে ইস্রায়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ি সত্যিই একজন ভাব্বাদী বাস কর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নামান তখন তাঁর রথ ও ঘোড়া নিয়ে ইলীশায়ের বাড়ির বাইরে এসে দাঁড়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লীশায় এক জনকে দিয়ে খবর পাঠালেন, “যাও যর্দন নদীতে গিয়ে সাত বার স্নান করো, তাহলেই তোমার চাম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হয়ে যাবে আর তুমিও পরিষ্কার পরিচ্ছন্ন হয়ে উঠ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নামান খুবই রুদ্ধ হয়ে চলে গেলেন| তিনি বললেন, “আমি ভেবেছিলাম একবার অন্তত ইলীশায় বাইরে এস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ঈশ্বরের নাম নিয়ে আমার গায়ের ওপর হাত নেড়ে আমার কুষ্ঠরোগ সারিযে তুল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দম্মেশকের অবানা আর পর্পর নদীর জল ইস্রায়েলের য়ে কোন জলের থেকেই ভালো! ওই সব নদীতে গা ধুলে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না?” নামান প্রচণ্ড রেগে গিয়ে ফিরে যাবেন বলে ঠিক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নামানের ভৃত্যরা তাঁকে গিয়ে বললো, “মনিব, ভাব্বাদী যদি আপনাকে খুব শক্ত কিছু বলতেন,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শ্চয়ই তা শুনতেন, তাই না? উনি যখন আপনাকে খুব সহজ একটা কাজ বলেছেন, সেটা অবশ্যই করা উচিত্‌| উনি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ই ছিলেন, ‘ধুলেই তুমি শুচি হয়ে যা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নামান তখন ইলীশায়ের কথামতো,যর্দন নদীর জলে সাতবার ডুব দিলেন এবং নামানের দেহ পরিষ্কার-পরিচ্ছন্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ময় হয়ে উঠল| একেবারে শিশুদের ত্বকের মতোই নরম হয়ে গে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ামান আর তাঁর দলের সবাই তখন ইলীশায়ের কাছে ফিরে এলেন| ইলীশায়ের সামনে দাঁড়িয়ে নামান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এতদিনে আমি বুঝলাম ইস্রায়েল ছাড়া পৃথিবীতে আর কোথাও কোন ঈশ্বর নেই! এখন আপনি অনুগ্রহ করে আমা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উপহার গ্রহণ করু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ইলীশায় বললেন, “আমি প্রভুর সেবা করি এবং আমার প্রতিজ্ঞা, যতদিন প্রভু আছেন আমি কোন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তে পারব না|”নামান উপহার নেবার জন্য ইলীশায়কে অনেক অনুনয় বিনয় করেও টলাতে পার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2026-10-21T09:37:47Z</dcterms:created>
  <dcterms:modified xsi:type="dcterms:W3CDTF">2026-10-21T09:37:47Z</dcterms:modified>
  <dc:title>২ রাজাবলি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