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ஒரு ராஜா நீதியாக அராசாளுவார்; பிரபுக்களும் நியாயமாகத் துரைத்தனம்பண்ணுவார்கள்.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ாற்றுக்கு ஒதுக்காகவும், பெருவெள்ளத்துக்குப் புகலிடமாகவும், வறண்ட நிலத்துக்கு நீர்க்கால்களாகவும் விடாய்த்த பூமிக்குப் பெருங்கன்மலையின் நிழலாகவும் இருப்ப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ாண்கிறவர்களின் கண்கள் மங்கலாயிராது; கேட்கிறவர்களின் செவிகள் கவனித்தே இ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தற்றமுள்ளவர்களின் இருதயம் அறிவை உணர்ந்துகொள்ளும், தெற்றுவாயருடைய நாவு தடையின்றித் தெளிவாய்ப் பேச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ூடன் இனித் தயாளன் என்று மதிக்கப்படான்; லோபி இனி உதாரன் என்று சொல்லப்படுவ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னென்றால் மூடன், மூடத்தனத்தைப் பேசுகிறான்; அவன் இருதயம் அநியாயத்தை நடப்பிக்கும்; அவன் மாயம்பண்ணி, கர்த்தருக்கு விரோதமாய் விபரீதம் பேசி, பசியுள்ள ஆத்துமாவை வெறுமையாக வைத்து, தாகமுள்ளவனுக்குத் தாகந்தீர்க்காத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லோபியின் எத்தனங்களும் பொல்லாதவைகள்; ஏழைகள் நியாயமாய்ப்பேசும்போது, அவன் கள்ளவார்த்தைகளாலே எளியவர்களைக் கெடுக்கும்படி தீவினைகளை யோசி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யாளகுணமுள்ளவன் தயாளமானவைகளை யோசிக்கிறான், தயாளமானவைகளிலே நிலைத்தும் இரு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ுகஜீவிகளாகிய ஸ்திரீகளே, எழுந்திருந்து என் வார்த்தைகளைக் கேளுங்கள்; நிர்விசாரமான குமாரத்திகளே, என் வசனத்துக்குச் செவிகொட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ர்விசாரிகளே, ஒரு வருஷமும் சில நாட்களுமாய்த் தத்தளிப்பீர்கள்; திராட்சப்பலன் அற்றுப்போம்; அறுப்புக்காலம் வர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கஜீவிகளே, நடுங்குங்கள்; நிர்விசாரிகளே, தத்தளியுங்கள், உடையை உரிந்து களைந்துபோட்டு, அரையில் இரட்டைக் கட்டிக்கொள்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ெழிப்பான வயல்களினிமித்தமும் கனிதரும் திராட்சச் செடிகளினிமித்தமும் மாரடித்துப் புல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த்தினுடைய நிலத்திலும் களிகூர்ந்திருந்த நகரத்திலுள்ள சந்தோஷம் நிறைந்த எல்லா வீடுகளிலும், முட்செடியும் நெரிஞ்சிலும் முளை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ரமனை பாழாக விடப்படும், ஜனம் நிறைந்த நகரம் வெறுமையாகும், மேடும் துருக்கமும் என்றைக்கும் கெபிகளாகும், அவைகள் காட்டுக்கழுதைகள் களிக்கும் இடமாயும் மந்தைகளுக்கு மேய்ச்சலிடமாயும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தத்திலிருந்து நம்மேல் ஆவி ஊற்றப்படுமட்டும் அப்படியே இருக்கும்; அப்பொழுது வனாந்தரம் செழிப்பான வயல்வெளியாகும்; செழிப்பான வயல்வெளி காடாக எ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னாந்தரத்திலே நியாயம் வாசமாயிருக்கும், செழிப்பான வயல்வெளியிலே நீதி தங்கித்தர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ின் கிரியை சமாதானமும், நீதியின் பலன் என்றுமுள்ள அமரிக்கையும் சுகமும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ஜனம் சமாதான தாபரங்களிலும், நிலையான வாசஸ்தலங்களிலும், அமைதியாய்த் தங்கும் இடங்களிலும் குடி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ாடு அழிய கல்மழை பெய்யும், அந்த நகரம் மகா தாழ்வாய்த் தாழ்ந்து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ுகளையும் கழுதைகளையும் நடத்திக்கொண்டுபோய், நீர்வளம் பொருந்திய இடங்களிலெல்லாம் விதைவிதைக்கிற நீங்கள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ಒಬ್ಬ ರಾಜನು ನೀತಿಗನುಸಾರವಾಗಿ ಆಳುವನು, ಅಧಿಪತಿಗಳು ನ್ಯಾಯ ದಿಂದ ದೊರೆತನ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ಮನುಷ್ಯನು ಗಾಳಿಗೋಸ್ಕರ ಅಡಗಿಕೊಳ್ಳುವಂತೆಯೂ ಬಿರುಗಾಳಿ ಗೋಸ್ಕರ ಮರೆಮಾಡಿಕೊಳ್ಳುವಂತೆಯೂ ಸ್ಥಾನದ ಹಾಗೂ ಒಣಗ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ಿರುವ ನೀರಿನ ಕಾಲುವೆಗಳ ಹಾಗೂ ಆಯಾಸವುಳ್ಳ ದೇಶದಲ್ಲಿರುವ ದೊಡ್ಡ ಬಂಡೆಯ ನೆರಳಿನ ಹಾಗೆಯೂ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ನೋಡುವವರ ಕಣ್ಣುಗಳು ಮೊಬ್ಬಾಗವು, ಕೇಳುವವರ ಕಿವಿಗಳು ಮಂದವಾಗ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ುರಗಾರರ ಹೃದಯವು ತಿಳುವಳಿಕೆಯನ್ನು ಗ್ರಹಿಸುವದು, ತೊದಲು ಮಾತನಾ ಡುವವರ ನಾಲಿಗೆ ಸ್ವಚ್ಛವಾಗಿ ಮಾತಾಡುವದಕ್ಕೆ ಸಿ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ನ್ನು ಮೇಲೆ ನೀಚ ಮನುಷ್ಯನು ಘನವಂತನೆನಿಸಿಕೊಳ್ಳನು. ಇಲ್ಲವೆ ಜಿಪುಣನು ಉದಾರ ನೆಂದು ಹೇಳಲ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ಚನು ನೀಚನಾಗಿ ಮಾತನಾಡುವನು. ಅವನ ಹೃದಯವು ಕಪಟತ್ವವನ್ನು ಅಭ್ಯಾ ಸಿಸುವಂತೆಯೂ ಕರ್ತನಿಗೆ ವಿರೋಧವಾಗಿ ಸಂಪೂ ರ್ಣ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ಹೋಗುವವರಂತೆಯೂ ಹಸಿವೆ ಗೊಂಡವನ ಆಶೆಯನ್ನು ಬರಿದು ಮಾಡುವಂತೆಯೂ ಕೇಡನ್ನು ಮಾಡುವನು. ಬಾಯಾರಿದವನ ಪಾ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ಂತೆ ಮಾಡುವ ಹಾಗೆ ಕಾರಣನಾಗ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ಜಿಪುಣನ ಆಯುಧಗಳು ಕೆಟ್ಟವುಗಳೇ, ದರಿದ್ರನು ನ್ಯಾಯವಾದದ್ದನ್ನು ಮಾತನಾಡಿದರೂ ಅವನು ಬಡವ ರನ್ನು ಸುಳ್ಳು ಮಾತ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ುವದಕ್ಕೆ ಕುಯುಕ್ತಿ (ದೋಷ)ಗಳನ್ನು ಕಲ್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ಘನವಂತನಾ ದರೋ, ಘನಕಾರ್ಯಗಳನ್ನು ಕಲ್ಪಿಸುವನು; ಅವನು ಘನವಾದವುಗಳಲ್ಲಿಯೇ ನಿರತ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ಶ್ಚಿಂತೆಯರಾದ ಹೆಂಗಸರೇ, ಏಳಿರಿ, ನನ್ನ ಸ್ವರ ವನ್ನು ಕೇಳಿರಿ, ಭಯವಿಲ್ಲದ ಹೆಣ್ಣುಮಕ್ಕಳೇ, ನನ್ನ ಮಾ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ಶ್ಚಿಂತೆಯ ಸ್ತ್ರಿಯರೇ, ನೀವು ವರುಷದ ಮೇಲೆ ಹೆಚ್ಚಾದ ದಿವಸಗಳಲ್ಲಿ ಕಳವಳ ಪಡುವಿರಿ, ದ್ರಾಕ್ಷೇ ಕೊಯ್ಯುವ ಕ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ೆ ಹೋಗುವದು; ಹಣ್ಣು ಕೂಡಿಸುವ ಕಾಲ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ಶ್ಚಿಂತೆಯುಳ್ಳ ಹೆಂಗಸರೇ, ನೀವು ನಡುಗಿರಿ, ನಿರ್ಭೀತರೇ ಕಳವಳಗೊಳ್ಳಿರಿ; ನಿಮ್ಮ ಬಟ್ಟೆಯನ್ನು ಕಿತ್ತು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ತ್ತಲೆಯಾಗಿ ಸೊಂಟಕ್ಕೆ ಗೋಣೀತಟ್ಟನ್ನು ಸುತ್ತ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ಷ್ಟವಾದ ಹೊಲಗಳ ಮತ್ತು ಫಲ ವತ್ತಾದ ದ್ರಾಕ್ಷಾಲತೆಗಳ ನಿಮಿತ್ತ ಎದೆ ಬಡುಕೊಳ್ಳ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ಜನರ ಭೂಮಿಯ ಮೇಲೂ ಹೌದು, ಉತ್ಸಾಹ ಪಟ್ಟಣದಲ್ಲಿ ಉಲ್ಲಾಸಗೊಳ್ಳುವ ಎಲ್ಲಾ ಮನೆ ಗಳ ಮೇಲೂ ಮುಳ್ಳು ಮತ್ತು ದತ್ತೂ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ೆ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ರಮನೆಗಳು ಕೈಬಿಡಲ್ಪಡುವವು. (ವಿಸರ್ಜಿಸು ವವು) ಸಮೂಹಗಳಿಂದ ತುಂಬಿದ್ದ ಪಟ್ಟಣವು ನಿರ್ಜನ ವಾಗುವದು. ದುರ್ಗ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ಟೆಗಳೂ ಯಾವಾ ಗಲೂ ಗುಹೆ (ಗವಿ)ಗಳಾಗಿಯೂ ಕಾಡುಕತ್ತೆಗಳಿಗೆ ಸಂತೋಷವಾಗಿಯೂ ಮಂದೆಗಳಿಗೆ ಮೇಯುವ ಸ್ಥಳವಾಗಿಯ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ಬಳಿಕ ಉನ್ನತದಿಂದ ಆತ್ಮ ನಮ್ಮ ಮೇಲೆ ಸುರಿ ಸಲ್ಪಡುವಾಗ, ಆಗ ಅರಣ್ಯಗಳು ಪೈರಿನ ಹೊಲ ವಾಗುವದು. ಪೈರಿನ ಹೊಲ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ವೆಂದೆಣಿಸಲ್ಪ 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್ಯಾಯವು ಅರಣ್ಯದಲ್ಲಿಯೂ ನೆಲೆಗೊ ಳ್ಳುವದು. ಪೈರಿನ ಹೊಲದಲ್ಲಿ ನೀತಿಯು ನೆಲೆ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ತಿಯ ಕೆಲಸವು ಸಮಾಧಾನವೂ ನೀತಿಯ ಫಲವು ನಿತ್ಯವಾದ ಶಾಂತಿಯೂ ಭರವಸವೂ ಆ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ನನ್ನ ಜನರು ಸಮಾಧಾನದ ನಿವಾಸಗಳಲ್ಲಿಯೂ ಭದ್ರವಾದ ಸ್ಥಾನಗಳಲ್ಲಿಯೂ ನೆಮ್ಮದಿಯ ಆಶ್ರಯಗಳಲ್ಲಿಯೂ ನೆಲೆಗ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ಕಲ್ಮಳೆ ಸುರಿಯುವಾಗ ವನವು ಹಾಳಾಗು ವದು; ಪಟ್ಟಣವು ತಗ್ಗಾದ ಸ್ಥಳಕ್ಕೆ ತಗ್ಗ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ಲ್ಲಾ ನೀರುಗಳ ಬಳಿಯಲ್ಲಿ ಬಿತ್ತುತ್ತಲೂ ಎತ್ತು ಕತ್ತೆಗಳನ್ನು (ಕಾವಲಿಗೆ) ಮೇಯ ಬಿಡುತ್ತಲೂ ಇರುವ ನೀವು ಧನ್ಯರ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2026-10-20T03:33:36Z</dcterms:created>
  <dcterms:modified xsi:type="dcterms:W3CDTF">2026-10-20T03:33:36Z</dcterms:modified>
  <dc:title>ಯೆಶಾಯನು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