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எல்லாரும் பார்க்கும்படி அவர்களைத் துன்மார்க்கரென்று அடி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யக்காரன் ஆளாதபடிக்கும், ஜனங்கள் சிக்கிக்கொள்ளப்படாதபடிக்க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மாயக்காரன் ஆளாதபடிக்கும், ஜனங்கள் சிக்கிக்கொள்ளப்படாதபடிக்க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ரு ஜனத்துக்கானாலும் மனுஷனுக்கானாலும், அவர் சமாதானத்தை அருளினால் யார் கலங்கப்பண்ணுவான்? அவர் தமது முகத்தை மறைத்தால் அவரைக் காண்கிறவன் யார்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நான் தண்டிக்கப்பட்டேன்; நான் இனிப் பாவஞ்செய்யமா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காணாத காரியத்தை நீர் எனக்குப் போதியும், நான் அநியாயம் பண்ணினேனானால், நான் இனி அப்படிச் செய்வதில்லை என்று தேவனை நோக்கிச் சொல்லத்தகும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நான் காணாத காரியத்தை நீர் எனக்குப் போதியும், நான் அநியாயம் பண்ணினேனானால், நான் இனி அப்படிச் செய்வதில்லை என்று தேவனை நோக்கிச் சொல்லத்தகும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ர் அப்படிச் செய்யமாட்டோமென்கிறபடியினால் உம்மோடிருக்கிறவர்களில் ஒருவனை உமக்குப் பதிலாக அதைச் செய்யச் சொல்வீரோ? நானல்ல, நீரே தெரிந்துகொள்ளவேண்டும்; அல்லவென்றால், நீர் அறிந்திருக்கிறதைச் சொல்ல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ீர் அப்படிச் செய்யமாட்டோமென்கிறபடியினால் உம்மோடிருக்கிறவர்களில் ஒருவனை உமக்குப் பதிலாக அதைச் செய்யச் சொல்வீரோ? நானல்ல, நீரே தெரிந்துகொள்ளவேண்டும்; அல்லவென்றால், நீர் அறிந்திருக்கிறதைச் சொல்ல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பு அறிவில்லாமல் பேசினார்; அவர் வார்த்தைகள் ஞானமுள்ளவைகள் அல்லவென்ற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ுத்தியுள்ள மனுஷர் என் பட்சமாய்ப் பேசுவார்கள்; ஞானமுள்ள மனுஷனும் எனக்குச் செவிகொடு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க்கிரமக்காரர் சொன்ன மறுஉத்தரவுகளினிமித்தம் யோபு முற்றமுடிய சோதிக்கப்படவேண்டியதே என் அபேட்ச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ம்முடைய பாவத்தோடே மீறுதலைக் கூட்டினார்; அவர் எங்களுக்குளே கைகொட்டி, தேவனுக்கு விரோதமாய்த் தம்முடைய வார்த்தைகளை மிகுதியாக வசனித்த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ம்முடைய பாவத்தோடே மீறுதலைக் கூட்டினார்; அவர் எங்களுக்குளே கைகொட்டி, தேவனுக்கு விரோதமாய்த் தம்முடைய வார்த்தைகளை மிகுதியாக வசனித்த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எலிகூ மாறுத்தரமாக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ஞானிகளே, என் வார்த்தைகளைக் கேளுங்கள்; அறிவாளிகளே, எனக்குச் செவிகொட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ாயானது போஜனத்தை ருசிபார்க்கிறதுபோல, செவியானது வார்த்தைகளைச் சோதித்துப்பார்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மக்காக நியாயமானதைத் தெரிந்துகொள்வோமாக; நன்மை இன்னதென்று நமக்குள்ளே அறிந்துகொள்வோம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ோபு: நான் நீதிமான்; தேவன் என் நியாயத்தைத் தள்ளிவிட்டாரென்ற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ியாயம் என்னிடத்தில் இருந்தும் நான் பொய்யனென்று எண்ணப்படுகிறேன்; மீறுதல் இல்லாதிருந்தும், அம்பினால் எனக்கு உண்டான காயம் ஆறாததாயிருக்கிறதென்றும் சொன்னார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ோபைப்போலவே, பரியாசம்பண்ணுதலைத் தண்ணீரைப்போல் குடித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க்கிரமக்காரரோடே கூடிக்கொண்டு, துன்மார்க்கரோடே திரிகிறவன் யார்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ப்படியெனில், தேவன்மேல் பிரியம் வைக்கிறது மனுஷனுக்குப் பிரயோஜனம் அல்ல என்றார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ுத்திமான்களே, எனக்குச் செவிகொடுங்கள்; அக்கிரமம் தேவனுக்கும், அநீதி சர்வவல்லவருக்கும் தூரமாயிருக்கிற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புத்திமான்களே, எனக்குச் செவிகொடுங்கள்; அக்கிரமம் தேவனுக்கும், அநீதி சர்வவல்லவருக்கும் தூரமா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செய்கைக்குத் தக்கதை அவனுக்குச் சரிக்கட்டி, அவனவன் நடக்கைக்குத்தக்கதாக அவனவனுக்குப் பலனளிக்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் அநியாயஞ் செய்யாமலும், சர்வவல்லவர் நீதியைப் புரட்டாமலும் இருக்கிறது மெய்யே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ூமியின்மேல் மனுஷனுக்கு அதிகாரம் கொடுத்தவர் யார்? பூச்சக்கரம் முழுதையும் ஒழுங்குப்படுத்தினவர் யார்?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 தம்முடைய இருதயத்தை அவனுக்கு விரோதமாய்த் திருப்பினாராகில், அவனுடைய ஆவியையும் அவனுடைய சுவாசத்தையும் தம்மிடத்தில் இழுத்துக்கொள்ளுவ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டியே மாம்சமான யாவும் ஏகமாய் ஜீவித்துப்போம், மனுஷன் தூளுக்குத் திரும்புவ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க்கு உணர்விருந்தால் இதைக்கேளும், என் வார்த்தைகளின் சத்தத்துக்குச் செவிகொடு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தியைப் பகைக்கிற ஒருவன் ஆளக்கூடுமோ? மகா நீதிபரரைக் குற்றப்படுத்துவீரோ?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ஒரு ராஜாவைப் பார்த்து, நீ பொல்லாதவன் என்றும், அதிபதிகளைப் பார்த்து, நீங்கள் அக்கிரமக்காரரென்றும் சொல்லத்தகுமோ?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பிரபுக்களின் முகத்தைப்பாராமலும், ஏழையைப்பார்க்கிலும் ஐசுவரியவானை அதிகமாய் எண்ணாமலும் இருக்கிறவரை நோக்கி இப்படிச் சொல்லலாமா? இவர்கள் எல்லாரும் அவர் கரங்களின் கிரியைய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டியிருக்க, பிரபுக்களின் முகத்தைப்பாராமலும், ஏழையைப்பார்க்கிலும் ஐசுவரியவானை அதிகமாய் எண்ணாமலும் இருக்கிறவரை நோக்கி இப்படிச் சொல்லலாமா? இவர்கள் எல்லாரும் அவர் கரங்களின் கிரியைய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வர்கள் சடிதியில் சாவார்கள்; ஜனங்கள் பாதிஜாமத்தில் கலங்கி ஒழிந்துபோவார்கள்; காணாத கையினால் பலவந்தர் அழிந்துபோ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ப்பட்டவர்கள் சடிதியில் சாவார்கள்; ஜனங்கள் பாதிஜாமத்தில் கலங்கி ஒழிந்துபோவார்கள்; காணாத கையினால் பலவந்தர் அழிந்துபோவ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ுடைய கண்கள் மனுஷருடைய வழிகளை நோக்கியிருக்கிறது; அவர்களுடைய நடைகளையெல்லாம் அவர் பார்க்கி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க்கிரமக்காரர் ஒளித்துக்கொள்ளத்தக்க அந்தகாரமுமில்லை, மரண இருளும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மனுஷன் தேவனோடே வழக்காடும்படி அவர் அவன்மேல் மிஞ்சினதொன்றையும் சுமத்தமாட்ட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ாய்ந்து முடியாத நியாயமாய் அவர் வல்லமையுள்ளவர்களை நொறுக்கி, வேறே மனுஷரை அவர்கள் ஸ்தானத்திலே நிறுத்த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ராய்ந்து முடியாத நியாயமாய் அவர் வல்லமையுள்ளவர்களை நொறுக்கி, வேறே மனுஷரை அவர்கள் ஸ்தானத்திலே நிறுத்த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கிரியைகளை அவர் அறிந்தவரானபடியால், அவர்கள் நசுங்கிப்போகத்தக்கதாய் இராக்காலத்தில் அவர்களைக் கவிழ்த்துபோட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கிரியைகளை அவர் அறிந்தவரானபடியால், அவர்கள் நசுங்கிப்போகத்தக்கதாய் இராக்காலத்தில் அவர்களைக் கவிழ்த்துபோடுகிறார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வரை விட்டுப் பின்வாங்கி, அவருடைய எல்லா வழிகளையும் உணர்ந்துகொள்ளாமல் போனபடியினால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எளியவர்களின் கூக்குரல் அவரிடத்தில் சேரும்படி செய்ததினாலும், சிறுமையானவனுடைய கூக்குரலைக்கேட்கிற அவர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18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यहां तक कि उनके कारण कंगालों की दोहाई उस तक पहुंची और उसने दीन लोगों की दोहाई सुन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जब वह चैन देता तो उसे कौन दोषी ठहरा सकता है? और जब वह मुंह फेर ले, तब कौन उसका दर्शन पा सक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ति भर के साथ और अकेले मनुष्य, दोनों के साथ उसका बराबर व्यवहार ह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ताकि भक्तिहीन राज्य करता न रहे, और प्रजा फन्दे में फंसाई न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क्या किसी ने कभी ईश्वर से कहा, कि मैं ने दण्ड सहा, अब मैं भविष्य में बुराई न करूंग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जो कुछ मुझे नहीं सूज पड़ता, वह तू मुझे सिखा दे; और यदि मैं ने टेढ़ा काम किया हो, तो भविष्य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ैसा न करूं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क्या वह तेरे ही मन के अनुसार बदला पाए क्योंकि तू उस से अप्रसन्न है? क्योंकि तुझे निर्णय करन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 कि मुझे; इस कारण जो कुछ तुझे समझ पड़ता है, वह कह द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सब ज्ञानी पुरुष वरन जितने बुद्धिमान मेरी सुनते हैं वे मुझ से कहेंगे, क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अय्यूब ज्ञान की बातें नहीं कहता, और न उसके वचन समझ के साथ 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भला होता, कि अय्यूब अन्त तक परीक्षा में रहता, क्योंकि उसने अनर्थियों के से उत्तर दिए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और वह अपने पाप में विरोध बढ़ाता है; ओर हमारे बीच ताली बजाता है, और ईश्वर के विरुद्ध बहुत स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तें बन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फिर एलीहू यों कहता ग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हे बुद्धिमानो! मेरी बातें सुनो, और हे ज्ञानियो! मेरी बातों पर कान लगाओ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क्योंकि जैसे जीभ से चखा जाता है, वैसे ही वचन कान से परखे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जो कुछ ठीक है, हम अपने लिये चुन लें; जो भला है, हम आपस में समझ बूझ ल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क्योंकि अय्यूब ने कहा है, कि मैं निर्दोष हूँ, और ईश्वर ने मेरा हक़ मार दिय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यद्यपि मैं सच्चाई पर हूं, तौभी झूठा ठहरता हूँ, मैं निरपराध हूँ, परन्तु मेरा घाव असाध्य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अय्यूब के तुल्य कौन शूरवीर है, जो ईश्वर की निन्दा पानी की नाईं पी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जो अनर्थ करने वालों का साथ देता, और दुष्ट मनुष्यों की संगति रख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उसने तो कहा है, कि मनुष्य को इस से कुछ लाभ नहीं कि वह आनन्द से परमेश्वर की संगति रख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इसलिऐ हे समझवालो! मेरी सुनो, यह सम्भव नहीं कि ईश्वर दुष्टता का काम करे, और सर्वशकितमान बुरा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वह मनुष्य की करनी का फल देता है, और प्रत्येक को अपनी अपनी चाल का फल भुगता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नि:सन्देह ईश्वर दुष्टता नहीं करता और न सर्वशक्तिमान अन्याय कर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किस ने पृथ्वी को उसके हाथ में सौंप दिया? वा किस ने सारे जगत का प्रबन्ध किय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दि वह मनुष्य से अपना मन हटाये और अपना आत्मा और श्वास अपने ही में समेट ल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ो सब देहधारी एक संग नाश हो जाएंगे, और मनुष्य फिर मिट्टी में मिल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इसलिये इस को सुन कर समझ रख, और मेरी इन बातों पर कान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जो न्याय का बैरी हो, क्या वह शासन करे? जो पूर्ण धमीं है, क्या तू उसे दुष्ट ठहराए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ह राजा से कहता है कि तू नीच है; और प्रधानों से, कि तुम दुष्ट हो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ईश्वर तो हाकिमों का पक्ष नहीं करता और धनी और कंगाल दोनों को अपने बनाए हुए जान कर उन में कुछ भे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कर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आधी रात को पल भर में वे मर जाते हैं, और प्रजा के लोग हिलाए जाते और जाते रहते हैं। और प्रतापी लो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िना हाथ लगाए उठा लिए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क्योंकि ईश्वर की आंखें मनुष्य की चालचलन पर लगी रहती हैं, और वह उसकी सारी चाल को देखता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ऐसा अन्धियारा वा घोर अन्धकार कहीं नहीं है जिस में अनर्थ करने वाले छिप सक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क्योंकि उसने मनुष्य का कुछ समय नहीं ठहराया ताकि वह ईश्वर के सम्मुख अदालत में ज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वह बड़े बड़े बलवानों को बिना पूछपाछ के चूर चूर करता है, और उनके स्थान पर औरों को खड़ा कर दे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इसलिये कि वह उनके कामों को भली भांति जानता है, वह उन्हें रात में ऐसा उलट देता है कि वे चूर चू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 जा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वह उन्हें दुष्ट जान कर सभों के देखते मार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क्योंकि उन्होंने उसके पीछे चलना छोड़ दिया है, और उसके किसी मार्ग पर चित्त न लगाय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2026-10-21T06:53:17Z</dcterms:created>
  <dcterms:modified xsi:type="dcterms:W3CDTF">2026-10-21T06:53:17Z</dcterms:modified>
  <dc:title>अय्यूब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